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9E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8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5C06-6E9C-4D08-A78A-952855952A8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F1554-6C48-4A62-9108-1CC1209D7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70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5C06-6E9C-4D08-A78A-952855952A8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F1554-6C48-4A62-9108-1CC1209D7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275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5C06-6E9C-4D08-A78A-952855952A8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F1554-6C48-4A62-9108-1CC1209D7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844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5C06-6E9C-4D08-A78A-952855952A8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F1554-6C48-4A62-9108-1CC1209D7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007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5C06-6E9C-4D08-A78A-952855952A8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F1554-6C48-4A62-9108-1CC1209D7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706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5C06-6E9C-4D08-A78A-952855952A8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F1554-6C48-4A62-9108-1CC1209D7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239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5C06-6E9C-4D08-A78A-952855952A8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F1554-6C48-4A62-9108-1CC1209D7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9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5C06-6E9C-4D08-A78A-952855952A8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F1554-6C48-4A62-9108-1CC1209D7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487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5C06-6E9C-4D08-A78A-952855952A8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F1554-6C48-4A62-9108-1CC1209D7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219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5C06-6E9C-4D08-A78A-952855952A8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F1554-6C48-4A62-9108-1CC1209D7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117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5C06-6E9C-4D08-A78A-952855952A8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F1554-6C48-4A62-9108-1CC1209D7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711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34E5C06-6E9C-4D08-A78A-952855952A8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C9F1554-6C48-4A62-9108-1CC1209D7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303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7310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CF41549-FFCD-F312-3505-791A3BAEA173}"/>
              </a:ext>
            </a:extLst>
          </p:cNvPr>
          <p:cNvSpPr txBox="1"/>
          <p:nvPr/>
        </p:nvSpPr>
        <p:spPr>
          <a:xfrm>
            <a:off x="5260064" y="1584356"/>
            <a:ext cx="38839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solidFill>
                  <a:srgbClr val="C49E5F"/>
                </a:solidFill>
                <a:latin typeface="Adobe Garamond Pro Bold" panose="02020702060506020403" pitchFamily="18" charset="0"/>
              </a:rPr>
              <a:t>Living Free</a:t>
            </a:r>
          </a:p>
        </p:txBody>
      </p:sp>
      <p:pic>
        <p:nvPicPr>
          <p:cNvPr id="6" name="Picture 5" descr="A close-up of a document&#10;&#10;Description automatically generated">
            <a:extLst>
              <a:ext uri="{FF2B5EF4-FFF2-40B4-BE49-F238E27FC236}">
                <a16:creationId xmlns:a16="http://schemas.microsoft.com/office/drawing/2014/main" id="{B2FB18F8-93BF-6C0C-C7C9-4C42888C7D3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36" t="2773" r="12904" b="3102"/>
          <a:stretch/>
        </p:blipFill>
        <p:spPr>
          <a:xfrm>
            <a:off x="81482" y="119957"/>
            <a:ext cx="5241956" cy="6662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118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851F9B5-06D8-E965-51D2-A701302DE45D}"/>
              </a:ext>
            </a:extLst>
          </p:cNvPr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rgbClr val="C49E5F"/>
                </a:solidFill>
                <a:latin typeface="Adobe Garamond Pro Bold" panose="02020702060506020403" pitchFamily="18" charset="0"/>
              </a:rPr>
              <a:t>Freedom In Christ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9F6A5B-2F35-17A3-E892-8F35598900AD}"/>
              </a:ext>
            </a:extLst>
          </p:cNvPr>
          <p:cNvSpPr txBox="1"/>
          <p:nvPr/>
        </p:nvSpPr>
        <p:spPr>
          <a:xfrm>
            <a:off x="0" y="632233"/>
            <a:ext cx="9144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 Bold" panose="02020702060506020403" pitchFamily="18" charset="0"/>
              </a:rPr>
              <a:t>Luke 4:16-22</a:t>
            </a:r>
          </a:p>
          <a:p>
            <a:pPr algn="ctr"/>
            <a:endParaRPr lang="en-US" sz="3200" dirty="0">
              <a:solidFill>
                <a:schemeClr val="bg1"/>
              </a:solidFill>
              <a:latin typeface="Adobe Garamond Pro Bold" panose="02020702060506020403" pitchFamily="18" charset="0"/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 Bold" panose="02020702060506020403" pitchFamily="18" charset="0"/>
              </a:rPr>
              <a:t>The Spirit of the Lord is upon Me</a:t>
            </a:r>
          </a:p>
          <a:p>
            <a:pPr algn="ctr"/>
            <a:endParaRPr lang="en-US" sz="3200" dirty="0">
              <a:solidFill>
                <a:schemeClr val="bg1"/>
              </a:solidFill>
              <a:latin typeface="Adobe Garamond Pro Bold" panose="02020702060506020403" pitchFamily="18" charset="0"/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 Bold" panose="02020702060506020403" pitchFamily="18" charset="0"/>
              </a:rPr>
              <a:t>Because He anointed Me to preach 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 Bold" panose="02020702060506020403" pitchFamily="18" charset="0"/>
              </a:rPr>
              <a:t>the gospel to the poor</a:t>
            </a:r>
          </a:p>
          <a:p>
            <a:pPr algn="ctr"/>
            <a:endParaRPr lang="en-US" sz="3200" dirty="0">
              <a:solidFill>
                <a:schemeClr val="bg1"/>
              </a:solidFill>
              <a:latin typeface="Adobe Garamond Pro Bold" panose="02020702060506020403" pitchFamily="18" charset="0"/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 Bold" panose="02020702060506020403" pitchFamily="18" charset="0"/>
              </a:rPr>
              <a:t>He has sent Me to proclaim release to the captives.</a:t>
            </a:r>
          </a:p>
          <a:p>
            <a:pPr algn="ctr"/>
            <a:endParaRPr lang="en-US" sz="3200" dirty="0">
              <a:solidFill>
                <a:schemeClr val="bg1"/>
              </a:solidFill>
              <a:latin typeface="Adobe Garamond Pro Bold" panose="02020702060506020403" pitchFamily="18" charset="0"/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 Bold" panose="02020702060506020403" pitchFamily="18" charset="0"/>
              </a:rPr>
              <a:t>To se free those who are oppressed.</a:t>
            </a:r>
          </a:p>
          <a:p>
            <a:pPr algn="ctr"/>
            <a:endParaRPr lang="en-US" sz="3200" dirty="0">
              <a:solidFill>
                <a:schemeClr val="bg1"/>
              </a:solidFill>
              <a:latin typeface="Adobe Garamond Pro Bold" panose="02020702060506020403" pitchFamily="18" charset="0"/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 Bold" panose="02020702060506020403" pitchFamily="18" charset="0"/>
              </a:rPr>
              <a:t>To proclaim the favorable year of the Lord.</a:t>
            </a:r>
          </a:p>
        </p:txBody>
      </p:sp>
    </p:spTree>
    <p:extLst>
      <p:ext uri="{BB962C8B-B14F-4D97-AF65-F5344CB8AC3E}">
        <p14:creationId xmlns:p14="http://schemas.microsoft.com/office/powerpoint/2010/main" val="373913773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851F9B5-06D8-E965-51D2-A701302DE45D}"/>
              </a:ext>
            </a:extLst>
          </p:cNvPr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rgbClr val="C49E5F"/>
                </a:solidFill>
                <a:latin typeface="Adobe Garamond Pro Bold" panose="02020702060506020403" pitchFamily="18" charset="0"/>
              </a:rPr>
              <a:t>Freedom In Christ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9F6A5B-2F35-17A3-E892-8F35598900AD}"/>
              </a:ext>
            </a:extLst>
          </p:cNvPr>
          <p:cNvSpPr txBox="1"/>
          <p:nvPr/>
        </p:nvSpPr>
        <p:spPr>
          <a:xfrm>
            <a:off x="0" y="632233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200" dirty="0">
              <a:solidFill>
                <a:schemeClr val="bg1"/>
              </a:solidFill>
              <a:latin typeface="Adobe Garamond Pro Bold" panose="02020702060506020403" pitchFamily="18" charset="0"/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 Bold" panose="02020702060506020403" pitchFamily="18" charset="0"/>
              </a:rPr>
              <a:t>Romans 7:21-25</a:t>
            </a:r>
          </a:p>
          <a:p>
            <a:pPr algn="ctr"/>
            <a:endParaRPr lang="en-US" sz="3200" dirty="0">
              <a:solidFill>
                <a:schemeClr val="bg1"/>
              </a:solidFill>
              <a:latin typeface="Adobe Garamond Pro Bold" panose="02020702060506020403" pitchFamily="18" charset="0"/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 Bold" panose="02020702060506020403" pitchFamily="18" charset="0"/>
              </a:rPr>
              <a:t>Romans 8:2</a:t>
            </a:r>
          </a:p>
          <a:p>
            <a:pPr algn="ctr"/>
            <a:endParaRPr lang="en-US" sz="3200" dirty="0">
              <a:solidFill>
                <a:schemeClr val="bg1"/>
              </a:solidFill>
              <a:latin typeface="Adobe Garamond Pro Bold" panose="02020702060506020403" pitchFamily="18" charset="0"/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 Bold" panose="02020702060506020403" pitchFamily="18" charset="0"/>
              </a:rPr>
              <a:t>Hebrews 2:14-18</a:t>
            </a:r>
          </a:p>
          <a:p>
            <a:pPr algn="ctr"/>
            <a:endParaRPr lang="en-US" sz="3200" dirty="0">
              <a:solidFill>
                <a:schemeClr val="bg1"/>
              </a:solidFill>
              <a:latin typeface="Adobe Garamond Pro Bold" panose="02020702060506020403" pitchFamily="18" charset="0"/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 Bold" panose="02020702060506020403" pitchFamily="18" charset="0"/>
              </a:rPr>
              <a:t>Galatians 2:3-5</a:t>
            </a:r>
          </a:p>
          <a:p>
            <a:pPr algn="ctr"/>
            <a:endParaRPr lang="en-US" sz="3200" dirty="0">
              <a:solidFill>
                <a:schemeClr val="bg1"/>
              </a:solidFill>
              <a:latin typeface="Adobe Garamond Pro Bold" panose="02020702060506020403" pitchFamily="18" charset="0"/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 Bold" panose="02020702060506020403" pitchFamily="18" charset="0"/>
              </a:rPr>
              <a:t>Revelation 1:5</a:t>
            </a:r>
          </a:p>
        </p:txBody>
      </p:sp>
    </p:spTree>
    <p:extLst>
      <p:ext uri="{BB962C8B-B14F-4D97-AF65-F5344CB8AC3E}">
        <p14:creationId xmlns:p14="http://schemas.microsoft.com/office/powerpoint/2010/main" val="151101191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851F9B5-06D8-E965-51D2-A701302DE45D}"/>
              </a:ext>
            </a:extLst>
          </p:cNvPr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rgbClr val="C49E5F"/>
                </a:solidFill>
                <a:latin typeface="Adobe Garamond Pro Bold" panose="02020702060506020403" pitchFamily="18" charset="0"/>
              </a:rPr>
              <a:t>Freedom From Law Of Moses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9F6A5B-2F35-17A3-E892-8F35598900AD}"/>
              </a:ext>
            </a:extLst>
          </p:cNvPr>
          <p:cNvSpPr txBox="1"/>
          <p:nvPr/>
        </p:nvSpPr>
        <p:spPr>
          <a:xfrm>
            <a:off x="0" y="632233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200" dirty="0">
              <a:solidFill>
                <a:schemeClr val="bg1"/>
              </a:solidFill>
              <a:latin typeface="Adobe Garamond Pro Bold" panose="02020702060506020403" pitchFamily="18" charset="0"/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 Bold" panose="02020702060506020403" pitchFamily="18" charset="0"/>
              </a:rPr>
              <a:t>Acts 13:38-39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 Bold" panose="02020702060506020403" pitchFamily="18" charset="0"/>
              </a:rPr>
              <a:t>(Hebrews 9:9-14; 10:1-4; 10:11-14)</a:t>
            </a:r>
          </a:p>
          <a:p>
            <a:pPr algn="ctr"/>
            <a:endParaRPr lang="en-US" sz="3200" dirty="0">
              <a:solidFill>
                <a:schemeClr val="bg1"/>
              </a:solidFill>
              <a:latin typeface="Adobe Garamond Pro Bold" panose="02020702060506020403" pitchFamily="18" charset="0"/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 Bold" panose="02020702060506020403" pitchFamily="18" charset="0"/>
              </a:rPr>
              <a:t>Galatians 5:1-7</a:t>
            </a:r>
          </a:p>
        </p:txBody>
      </p:sp>
    </p:spTree>
    <p:extLst>
      <p:ext uri="{BB962C8B-B14F-4D97-AF65-F5344CB8AC3E}">
        <p14:creationId xmlns:p14="http://schemas.microsoft.com/office/powerpoint/2010/main" val="414734536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851F9B5-06D8-E965-51D2-A701302DE45D}"/>
              </a:ext>
            </a:extLst>
          </p:cNvPr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rgbClr val="C49E5F"/>
                </a:solidFill>
                <a:latin typeface="Adobe Garamond Pro Bold" panose="02020702060506020403" pitchFamily="18" charset="0"/>
              </a:rPr>
              <a:t>Freedom From Penalty Of Sin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9F6A5B-2F35-17A3-E892-8F35598900AD}"/>
              </a:ext>
            </a:extLst>
          </p:cNvPr>
          <p:cNvSpPr txBox="1"/>
          <p:nvPr/>
        </p:nvSpPr>
        <p:spPr>
          <a:xfrm>
            <a:off x="0" y="632233"/>
            <a:ext cx="9144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200" dirty="0">
              <a:solidFill>
                <a:schemeClr val="bg1"/>
              </a:solidFill>
              <a:latin typeface="Adobe Garamond Pro Bold" panose="02020702060506020403" pitchFamily="18" charset="0"/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 Bold" panose="02020702060506020403" pitchFamily="18" charset="0"/>
              </a:rPr>
              <a:t>Romans 6:16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 Bold" panose="02020702060506020403" pitchFamily="18" charset="0"/>
              </a:rPr>
              <a:t>Romans 6:12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 Bold" panose="02020702060506020403" pitchFamily="18" charset="0"/>
              </a:rPr>
              <a:t>Romans 6:5-7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 Bold" panose="02020702060506020403" pitchFamily="18" charset="0"/>
              </a:rPr>
              <a:t>Romans 6:17-18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 Bold" panose="02020702060506020403" pitchFamily="18" charset="0"/>
              </a:rPr>
              <a:t>Romans 6:22</a:t>
            </a:r>
          </a:p>
          <a:p>
            <a:pPr algn="ctr"/>
            <a:endParaRPr lang="en-US" sz="3200" dirty="0">
              <a:solidFill>
                <a:schemeClr val="bg1"/>
              </a:solidFill>
              <a:latin typeface="Adobe Garamond Pro Bold" panose="02020702060506020403" pitchFamily="18" charset="0"/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 Bold" panose="02020702060506020403" pitchFamily="18" charset="0"/>
              </a:rPr>
              <a:t>John 8:31-36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 Bold" panose="02020702060506020403" pitchFamily="18" charset="0"/>
              </a:rPr>
              <a:t>(John 17:17; 1 John 1:7)</a:t>
            </a:r>
          </a:p>
          <a:p>
            <a:pPr algn="ctr"/>
            <a:endParaRPr lang="en-US" sz="3200" dirty="0">
              <a:solidFill>
                <a:schemeClr val="bg1"/>
              </a:solidFill>
              <a:latin typeface="Adobe Garamond Pro Bold" panose="02020702060506020403" pitchFamily="18" charset="0"/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 Bold" panose="02020702060506020403" pitchFamily="18" charset="0"/>
              </a:rPr>
              <a:t> James 1:25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 Bold" panose="02020702060506020403" pitchFamily="18" charset="0"/>
              </a:rPr>
              <a:t>James 1:22</a:t>
            </a:r>
          </a:p>
        </p:txBody>
      </p:sp>
    </p:spTree>
    <p:extLst>
      <p:ext uri="{BB962C8B-B14F-4D97-AF65-F5344CB8AC3E}">
        <p14:creationId xmlns:p14="http://schemas.microsoft.com/office/powerpoint/2010/main" val="412433590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851F9B5-06D8-E965-51D2-A701302DE45D}"/>
              </a:ext>
            </a:extLst>
          </p:cNvPr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rgbClr val="C49E5F"/>
                </a:solidFill>
                <a:latin typeface="Adobe Garamond Pro Bold" panose="02020702060506020403" pitchFamily="18" charset="0"/>
              </a:rPr>
              <a:t>Live As A Free Man!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9F6A5B-2F35-17A3-E892-8F35598900AD}"/>
              </a:ext>
            </a:extLst>
          </p:cNvPr>
          <p:cNvSpPr txBox="1"/>
          <p:nvPr/>
        </p:nvSpPr>
        <p:spPr>
          <a:xfrm>
            <a:off x="0" y="632233"/>
            <a:ext cx="9144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200" dirty="0">
              <a:solidFill>
                <a:schemeClr val="bg1"/>
              </a:solidFill>
              <a:latin typeface="Adobe Garamond Pro Bold" panose="02020702060506020403" pitchFamily="18" charset="0"/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 Bold" panose="02020702060506020403" pitchFamily="18" charset="0"/>
              </a:rPr>
              <a:t>1 Peter 2:16</a:t>
            </a:r>
          </a:p>
          <a:p>
            <a:pPr algn="ctr"/>
            <a:endParaRPr lang="en-US" sz="3200" dirty="0">
              <a:solidFill>
                <a:schemeClr val="bg1"/>
              </a:solidFill>
              <a:latin typeface="Adobe Garamond Pro Bold" panose="02020702060506020403" pitchFamily="18" charset="0"/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 Bold" panose="02020702060506020403" pitchFamily="18" charset="0"/>
              </a:rPr>
              <a:t>1 Timothy 5:22</a:t>
            </a:r>
          </a:p>
          <a:p>
            <a:pPr algn="ctr"/>
            <a:endParaRPr lang="en-US" sz="3200" dirty="0">
              <a:solidFill>
                <a:schemeClr val="bg1"/>
              </a:solidFill>
              <a:latin typeface="Adobe Garamond Pro Bold" panose="02020702060506020403" pitchFamily="18" charset="0"/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 Bold" panose="02020702060506020403" pitchFamily="18" charset="0"/>
              </a:rPr>
              <a:t>Hebrews 10:26</a:t>
            </a:r>
          </a:p>
          <a:p>
            <a:pPr algn="ctr"/>
            <a:endParaRPr lang="en-US" sz="3200" dirty="0">
              <a:solidFill>
                <a:schemeClr val="bg1"/>
              </a:solidFill>
              <a:latin typeface="Adobe Garamond Pro Bold" panose="02020702060506020403" pitchFamily="18" charset="0"/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 Bold" panose="02020702060506020403" pitchFamily="18" charset="0"/>
              </a:rPr>
              <a:t>Galatians 5:13-15</a:t>
            </a:r>
          </a:p>
        </p:txBody>
      </p:sp>
    </p:spTree>
    <p:extLst>
      <p:ext uri="{BB962C8B-B14F-4D97-AF65-F5344CB8AC3E}">
        <p14:creationId xmlns:p14="http://schemas.microsoft.com/office/powerpoint/2010/main" val="323148798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851F9B5-06D8-E965-51D2-A701302DE45D}"/>
              </a:ext>
            </a:extLst>
          </p:cNvPr>
          <p:cNvSpPr txBox="1"/>
          <p:nvPr/>
        </p:nvSpPr>
        <p:spPr>
          <a:xfrm>
            <a:off x="0" y="797510"/>
            <a:ext cx="914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rgbClr val="C49E5F"/>
                </a:solidFill>
                <a:latin typeface="Adobe Garamond Pro Bold" panose="02020702060506020403" pitchFamily="18" charset="0"/>
              </a:rPr>
              <a:t>Are You Living Free?</a:t>
            </a:r>
          </a:p>
          <a:p>
            <a:pPr algn="ctr"/>
            <a:endParaRPr lang="en-US" sz="4800" dirty="0">
              <a:solidFill>
                <a:srgbClr val="C49E5F"/>
              </a:solidFill>
              <a:latin typeface="Adobe Garamond Pro Bold" panose="02020702060506020403" pitchFamily="18" charset="0"/>
            </a:endParaRPr>
          </a:p>
          <a:p>
            <a:pPr algn="ctr"/>
            <a:r>
              <a:rPr lang="en-US" sz="4800" dirty="0">
                <a:solidFill>
                  <a:srgbClr val="C49E5F"/>
                </a:solidFill>
                <a:latin typeface="Adobe Garamond Pro Bold" panose="02020702060506020403" pitchFamily="18" charset="0"/>
              </a:rPr>
              <a:t>Are you ready for </a:t>
            </a:r>
          </a:p>
          <a:p>
            <a:pPr algn="ctr"/>
            <a:r>
              <a:rPr lang="en-US" sz="4800" dirty="0">
                <a:solidFill>
                  <a:srgbClr val="C49E5F"/>
                </a:solidFill>
                <a:latin typeface="Adobe Garamond Pro Bold" panose="02020702060506020403" pitchFamily="18" charset="0"/>
              </a:rPr>
              <a:t>Christ to set you free?</a:t>
            </a:r>
          </a:p>
          <a:p>
            <a:pPr algn="ctr"/>
            <a:endParaRPr lang="en-US" sz="4800" dirty="0">
              <a:solidFill>
                <a:srgbClr val="C49E5F"/>
              </a:solidFill>
              <a:latin typeface="Adobe Garamond Pro Bold" panose="02020702060506020403" pitchFamily="18" charset="0"/>
            </a:endParaRPr>
          </a:p>
          <a:p>
            <a:pPr algn="ctr"/>
            <a:r>
              <a:rPr lang="en-US" sz="4800" dirty="0">
                <a:solidFill>
                  <a:srgbClr val="C49E5F"/>
                </a:solidFill>
                <a:latin typeface="Adobe Garamond Pro Bold" panose="02020702060506020403" pitchFamily="18" charset="0"/>
              </a:rPr>
              <a:t>Have you put on </a:t>
            </a:r>
          </a:p>
          <a:p>
            <a:pPr algn="ctr"/>
            <a:r>
              <a:rPr lang="en-US" sz="4800" dirty="0">
                <a:solidFill>
                  <a:srgbClr val="C49E5F"/>
                </a:solidFill>
                <a:latin typeface="Adobe Garamond Pro Bold" panose="02020702060506020403" pitchFamily="18" charset="0"/>
              </a:rPr>
              <a:t>the yoke of sin again?</a:t>
            </a:r>
          </a:p>
        </p:txBody>
      </p:sp>
    </p:spTree>
    <p:extLst>
      <p:ext uri="{BB962C8B-B14F-4D97-AF65-F5344CB8AC3E}">
        <p14:creationId xmlns:p14="http://schemas.microsoft.com/office/powerpoint/2010/main" val="1986383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3.4 Black Background" id="{691D49F2-B3A0-45B6-960D-4F6C6AFA7407}" vid="{37B081B9-3102-4F24-B1CC-D7A756A4F8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Living Free - 7.7.2024</Template>
  <TotalTime>1</TotalTime>
  <Words>155</Words>
  <Application>Microsoft Office PowerPoint</Application>
  <PresentationFormat>On-screen Show (4:3)</PresentationFormat>
  <Paragraphs>60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Adobe Garamond Pro Bold</vt:lpstr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Charles Willis</dc:creator>
  <cp:lastModifiedBy>Charles Willis</cp:lastModifiedBy>
  <cp:revision>1</cp:revision>
  <dcterms:created xsi:type="dcterms:W3CDTF">2024-07-15T13:57:22Z</dcterms:created>
  <dcterms:modified xsi:type="dcterms:W3CDTF">2024-07-15T13:58:28Z</dcterms:modified>
</cp:coreProperties>
</file>