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AF78"/>
    <a:srgbClr val="AC9F39"/>
    <a:srgbClr val="FFF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6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379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375080"/>
            <a:ext cx="9071640" cy="2379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960" y="4375080"/>
            <a:ext cx="4426560" cy="2379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375080"/>
            <a:ext cx="4426560" cy="2379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989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6456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375080"/>
            <a:ext cx="4426560" cy="2379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4375080"/>
            <a:ext cx="4426560" cy="2379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375080"/>
            <a:ext cx="9070920" cy="2379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2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en-US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61715191-5191-4191-A1A1-A1A121C1A100}" type="slidenum">
              <a:rPr lang="en-US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10080000" cy="758952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C44C2C-62B2-4B88-9DA4-CF56EAAFF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" y="0"/>
            <a:ext cx="10079567" cy="7559675"/>
          </a:xfrm>
          <a:prstGeom prst="rect">
            <a:avLst/>
          </a:prstGeom>
        </p:spPr>
      </p:pic>
      <p:sp>
        <p:nvSpPr>
          <p:cNvPr id="41" name="TextShape 1"/>
          <p:cNvSpPr txBox="1"/>
          <p:nvPr/>
        </p:nvSpPr>
        <p:spPr>
          <a:xfrm>
            <a:off x="254618" y="707720"/>
            <a:ext cx="6672655" cy="2737444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12000" b="1" dirty="0">
                <a:ln>
                  <a:solidFill>
                    <a:schemeClr val="bg1"/>
                  </a:solidFill>
                </a:ln>
                <a:latin typeface="Calisto MT" panose="02040603050505030304" pitchFamily="18" charset="0"/>
              </a:rPr>
              <a:t>FAITH</a:t>
            </a:r>
            <a:endParaRPr sz="12000" dirty="0">
              <a:ln>
                <a:solidFill>
                  <a:schemeClr val="bg1"/>
                </a:solidFill>
              </a:ln>
              <a:latin typeface="Calisto MT" panose="02040603050505030304" pitchFamily="18" charset="0"/>
            </a:endParaRPr>
          </a:p>
          <a:p>
            <a:pPr algn="ctr"/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sto MT" panose="02040603050505030304" pitchFamily="18" charset="0"/>
              </a:rPr>
              <a:t>We Need More Of It</a:t>
            </a:r>
            <a:endParaRPr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C33B8-5F13-477A-A581-FC30AACB96E3}"/>
              </a:ext>
            </a:extLst>
          </p:cNvPr>
          <p:cNvSpPr txBox="1"/>
          <p:nvPr/>
        </p:nvSpPr>
        <p:spPr>
          <a:xfrm>
            <a:off x="812800" y="3779837"/>
            <a:ext cx="3509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sto MT" panose="02040603050505030304" pitchFamily="18" charset="0"/>
              </a:rPr>
              <a:t>Luke 17:1-5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6CB019-46CC-4E56-8F34-4F5FAB54D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" y="0"/>
            <a:ext cx="10079567" cy="7559675"/>
          </a:xfrm>
          <a:prstGeom prst="rect">
            <a:avLst/>
          </a:prstGeom>
        </p:spPr>
      </p:pic>
      <p:sp>
        <p:nvSpPr>
          <p:cNvPr id="45" name="TextShape 1"/>
          <p:cNvSpPr txBox="1"/>
          <p:nvPr/>
        </p:nvSpPr>
        <p:spPr>
          <a:xfrm>
            <a:off x="6594764" y="327891"/>
            <a:ext cx="3107170" cy="145934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4800" b="1" dirty="0">
                <a:latin typeface="Baskerville Old Face" panose="02020602080505020303" pitchFamily="18" charset="0"/>
              </a:rPr>
              <a:t>Do We Have </a:t>
            </a:r>
          </a:p>
          <a:p>
            <a:pPr algn="ctr"/>
            <a:r>
              <a:rPr lang="en-US" sz="4800" b="1" dirty="0">
                <a:latin typeface="Baskerville Old Face" panose="02020602080505020303" pitchFamily="18" charset="0"/>
              </a:rPr>
              <a:t>All The Faith </a:t>
            </a:r>
          </a:p>
          <a:p>
            <a:pPr algn="ctr"/>
            <a:r>
              <a:rPr lang="en-US" sz="4800" b="1" dirty="0">
                <a:latin typeface="Baskerville Old Face" panose="02020602080505020303" pitchFamily="18" charset="0"/>
              </a:rPr>
              <a:t>We Need?</a:t>
            </a:r>
            <a:endParaRPr sz="4800" dirty="0">
              <a:latin typeface="Baskerville Old Face" panose="02020602080505020303" pitchFamily="18" charset="0"/>
            </a:endParaRP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0A1BFBF7-6218-4D81-A126-35BC5C8A0FC0}"/>
              </a:ext>
            </a:extLst>
          </p:cNvPr>
          <p:cNvSpPr txBox="1"/>
          <p:nvPr/>
        </p:nvSpPr>
        <p:spPr>
          <a:xfrm>
            <a:off x="233748" y="766619"/>
            <a:ext cx="6128327" cy="6431334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32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In Times of Temptation</a:t>
            </a:r>
            <a:endParaRPr sz="3200" b="1" dirty="0">
              <a:latin typeface="Baskerville Old Face" panose="02020602080505020303" pitchFamily="18" charset="0"/>
            </a:endParaRPr>
          </a:p>
          <a:p>
            <a:r>
              <a:rPr lang="en-US" sz="32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(James 1:2-3; 1 John 5:4)</a:t>
            </a:r>
            <a:endParaRPr sz="3200" dirty="0">
              <a:latin typeface="Baskerville Old Face" panose="02020602080505020303" pitchFamily="18" charset="0"/>
            </a:endParaRPr>
          </a:p>
          <a:p>
            <a:endParaRPr sz="3200" dirty="0">
              <a:latin typeface="Baskerville Old Face" panose="02020602080505020303" pitchFamily="18" charset="0"/>
            </a:endParaRPr>
          </a:p>
          <a:p>
            <a:r>
              <a:rPr lang="en-US" sz="32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In Times of Sadness &amp; Sorrow</a:t>
            </a:r>
            <a:endParaRPr sz="3200" dirty="0">
              <a:latin typeface="Baskerville Old Face" panose="02020602080505020303" pitchFamily="18" charset="0"/>
            </a:endParaRPr>
          </a:p>
          <a:p>
            <a:r>
              <a:rPr lang="en-US" sz="32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(Heb. 11:36-40)</a:t>
            </a:r>
            <a:endParaRPr sz="3200" dirty="0">
              <a:latin typeface="Baskerville Old Face" panose="02020602080505020303" pitchFamily="18" charset="0"/>
            </a:endParaRPr>
          </a:p>
          <a:p>
            <a:endParaRPr sz="3200" dirty="0">
              <a:latin typeface="Baskerville Old Face" panose="02020602080505020303" pitchFamily="18" charset="0"/>
            </a:endParaRPr>
          </a:p>
          <a:p>
            <a:r>
              <a:rPr lang="en-US" sz="32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In Times of </a:t>
            </a:r>
          </a:p>
          <a:p>
            <a:r>
              <a:rPr lang="en-US" sz="32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Duty and Obedience</a:t>
            </a:r>
            <a:endParaRPr sz="3200" dirty="0">
              <a:latin typeface="Baskerville Old Face" panose="02020602080505020303" pitchFamily="18" charset="0"/>
            </a:endParaRPr>
          </a:p>
          <a:p>
            <a:r>
              <a:rPr lang="en-US" sz="32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(1 Cor. 16:1-2; Heb. 10:25;</a:t>
            </a:r>
          </a:p>
          <a:p>
            <a:r>
              <a:rPr lang="en-US" sz="32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Matt. 6:33)</a:t>
            </a:r>
            <a:endParaRPr sz="3200" dirty="0">
              <a:latin typeface="Baskerville Old Face" panose="02020602080505020303" pitchFamily="18" charset="0"/>
            </a:endParaRPr>
          </a:p>
          <a:p>
            <a:endParaRPr sz="3200" dirty="0">
              <a:latin typeface="Baskerville Old Face" panose="02020602080505020303" pitchFamily="18" charset="0"/>
            </a:endParaRPr>
          </a:p>
          <a:p>
            <a:r>
              <a:rPr lang="en-US" sz="32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Obedience MUST Accompany Faith</a:t>
            </a:r>
            <a:endParaRPr sz="3200" dirty="0">
              <a:latin typeface="Baskerville Old Face" panose="02020602080505020303" pitchFamily="18" charset="0"/>
            </a:endParaRPr>
          </a:p>
          <a:p>
            <a:r>
              <a:rPr lang="en-US" sz="32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(Rom. 16:26; 2 Cor. 10:5-6; John 15:9-10)</a:t>
            </a:r>
            <a:endParaRPr sz="3200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3B8F3E-87FA-4D71-8CBF-93DF372A2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" y="0"/>
            <a:ext cx="10079567" cy="7559675"/>
          </a:xfrm>
          <a:prstGeom prst="rect">
            <a:avLst/>
          </a:prstGeom>
        </p:spPr>
      </p:pic>
      <p:sp>
        <p:nvSpPr>
          <p:cNvPr id="49" name="TextShape 1"/>
          <p:cNvSpPr txBox="1"/>
          <p:nvPr/>
        </p:nvSpPr>
        <p:spPr>
          <a:xfrm>
            <a:off x="0" y="738911"/>
            <a:ext cx="4443615" cy="5035982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Recognize the NEED</a:t>
            </a:r>
            <a:endParaRPr sz="36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6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(Luke 17:5)</a:t>
            </a:r>
            <a:endParaRPr sz="3600" dirty="0">
              <a:latin typeface="Baskerville Old Face" panose="02020602080505020303" pitchFamily="18" charset="0"/>
            </a:endParaRPr>
          </a:p>
          <a:p>
            <a:pPr algn="ctr"/>
            <a:endParaRPr sz="36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6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Desire More Faith</a:t>
            </a:r>
            <a:endParaRPr sz="3600" dirty="0">
              <a:latin typeface="Baskerville Old Face" panose="02020602080505020303" pitchFamily="18" charset="0"/>
            </a:endParaRPr>
          </a:p>
          <a:p>
            <a:pPr algn="ctr"/>
            <a:endParaRPr sz="36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6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Be Diligent To </a:t>
            </a:r>
          </a:p>
          <a:p>
            <a:pPr algn="ctr"/>
            <a:r>
              <a:rPr lang="en-US" sz="36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Apply The Word</a:t>
            </a:r>
            <a:endParaRPr sz="3600" dirty="0">
              <a:latin typeface="Baskerville Old Face" panose="02020602080505020303" pitchFamily="18" charset="0"/>
            </a:endParaRPr>
          </a:p>
          <a:p>
            <a:pPr algn="ctr"/>
            <a:endParaRPr sz="36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6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Use It Or Lose It</a:t>
            </a:r>
            <a:endParaRPr sz="3600" dirty="0">
              <a:latin typeface="Baskerville Old Face" panose="02020602080505020303" pitchFamily="18" charset="0"/>
            </a:endParaRP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D242F7E8-A589-4855-957C-8C18DFCB3884}"/>
              </a:ext>
            </a:extLst>
          </p:cNvPr>
          <p:cNvSpPr txBox="1"/>
          <p:nvPr/>
        </p:nvSpPr>
        <p:spPr>
          <a:xfrm>
            <a:off x="6594764" y="327891"/>
            <a:ext cx="3107170" cy="145934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4800" b="1" dirty="0">
                <a:latin typeface="Baskerville Old Face" panose="02020602080505020303" pitchFamily="18" charset="0"/>
              </a:rPr>
              <a:t>How Do We </a:t>
            </a:r>
          </a:p>
          <a:p>
            <a:pPr algn="ctr"/>
            <a:r>
              <a:rPr lang="en-US" sz="4800" b="1" dirty="0">
                <a:latin typeface="Baskerville Old Face" panose="02020602080505020303" pitchFamily="18" charset="0"/>
              </a:rPr>
              <a:t>Increase </a:t>
            </a:r>
          </a:p>
          <a:p>
            <a:pPr algn="ctr"/>
            <a:r>
              <a:rPr lang="en-US" sz="4800" b="1" dirty="0">
                <a:latin typeface="Baskerville Old Face" panose="02020602080505020303" pitchFamily="18" charset="0"/>
              </a:rPr>
              <a:t>Our Faith?</a:t>
            </a:r>
            <a:endParaRPr sz="4800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F3D416-276C-47CB-94A8-048A84584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" y="0"/>
            <a:ext cx="10079567" cy="7559675"/>
          </a:xfrm>
          <a:prstGeom prst="rect">
            <a:avLst/>
          </a:prstGeom>
        </p:spPr>
      </p:pic>
      <p:sp>
        <p:nvSpPr>
          <p:cNvPr id="53" name="TextShape 1"/>
          <p:cNvSpPr txBox="1"/>
          <p:nvPr/>
        </p:nvSpPr>
        <p:spPr>
          <a:xfrm>
            <a:off x="941186" y="1477818"/>
            <a:ext cx="5367251" cy="5301673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 dirty="0"/>
          </a:p>
          <a:p>
            <a:r>
              <a:rPr lang="en-US" sz="36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Galatians 6:10</a:t>
            </a:r>
            <a:endParaRPr sz="3600" dirty="0">
              <a:latin typeface="Baskerville Old Face" panose="02020602080505020303" pitchFamily="18" charset="0"/>
            </a:endParaRPr>
          </a:p>
          <a:p>
            <a:endParaRPr sz="3600" dirty="0">
              <a:latin typeface="Baskerville Old Face" panose="02020602080505020303" pitchFamily="18" charset="0"/>
            </a:endParaRPr>
          </a:p>
          <a:p>
            <a:r>
              <a:rPr lang="en-US" sz="36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1 Thessalonians 1:3</a:t>
            </a:r>
            <a:endParaRPr sz="3600" dirty="0">
              <a:latin typeface="Baskerville Old Face" panose="02020602080505020303" pitchFamily="18" charset="0"/>
            </a:endParaRPr>
          </a:p>
          <a:p>
            <a:endParaRPr sz="3600" dirty="0">
              <a:latin typeface="Baskerville Old Face" panose="02020602080505020303" pitchFamily="18" charset="0"/>
            </a:endParaRPr>
          </a:p>
          <a:p>
            <a:r>
              <a:rPr lang="en-US" sz="36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1 Timothy 6:12</a:t>
            </a:r>
          </a:p>
          <a:p>
            <a:endParaRPr lang="en-US" sz="3600" b="1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endParaRPr sz="3600" dirty="0">
              <a:latin typeface="Baskerville Old Face" panose="02020602080505020303" pitchFamily="18" charset="0"/>
            </a:endParaRPr>
          </a:p>
          <a:p>
            <a:endParaRPr sz="3600" dirty="0">
              <a:latin typeface="Baskerville Old Face" panose="02020602080505020303" pitchFamily="18" charset="0"/>
            </a:endParaRPr>
          </a:p>
          <a:p>
            <a:r>
              <a:rPr lang="en-US" sz="48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What is the condition of your faith?</a:t>
            </a:r>
            <a:endParaRPr sz="4800" dirty="0">
              <a:latin typeface="Baskerville Old Face" panose="02020602080505020303" pitchFamily="18" charset="0"/>
            </a:endParaRPr>
          </a:p>
          <a:p>
            <a:endParaRPr dirty="0"/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856E5608-AAF7-4E84-B227-75F29279035F}"/>
              </a:ext>
            </a:extLst>
          </p:cNvPr>
          <p:cNvSpPr txBox="1"/>
          <p:nvPr/>
        </p:nvSpPr>
        <p:spPr>
          <a:xfrm>
            <a:off x="6594764" y="327891"/>
            <a:ext cx="3107170" cy="145934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4800" b="1" dirty="0">
                <a:latin typeface="Baskerville Old Face" panose="02020602080505020303" pitchFamily="18" charset="0"/>
              </a:rPr>
              <a:t>Conclusion</a:t>
            </a:r>
            <a:endParaRPr sz="4800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122</Words>
  <Application>Microsoft Office PowerPoint</Application>
  <PresentationFormat>Custom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Baskerville Old Face</vt:lpstr>
      <vt:lpstr>Calisto MT</vt:lpstr>
      <vt:lpstr>StarSymbol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</dc:creator>
  <cp:lastModifiedBy>Charles Willis</cp:lastModifiedBy>
  <cp:revision>7</cp:revision>
  <dcterms:modified xsi:type="dcterms:W3CDTF">2024-06-24T16:08:58Z</dcterms:modified>
</cp:coreProperties>
</file>