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A2B"/>
    <a:srgbClr val="2A1B14"/>
    <a:srgbClr val="DED4C8"/>
    <a:srgbClr val="8D7456"/>
    <a:srgbClr val="D9D1C9"/>
    <a:srgbClr val="FFFF99"/>
    <a:srgbClr val="603B30"/>
    <a:srgbClr val="5D280B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2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F36EB-A6D4-40BE-AA53-EF84E6CE2C51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ADFBA-8F8F-41C9-93AC-39881D9F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37F71-05A5-1DF4-45F1-3416CED5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842181"/>
            <a:ext cx="9184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Where Do You Call</a:t>
            </a:r>
          </a:p>
          <a:p>
            <a:pPr algn="ctr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HOME?</a:t>
            </a:r>
          </a:p>
        </p:txBody>
      </p:sp>
    </p:spTree>
    <p:extLst>
      <p:ext uri="{BB962C8B-B14F-4D97-AF65-F5344CB8AC3E}">
        <p14:creationId xmlns:p14="http://schemas.microsoft.com/office/powerpoint/2010/main" val="187005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669073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“HOME” Creates An Attitude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1134311"/>
            <a:ext cx="9184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Hebrews 11:8-10, 13-16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Aliens, Foreigners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Strangers, Exiles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“where your treasure is, </a:t>
            </a:r>
          </a:p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there your heart will be also”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Matthew 6:21</a:t>
            </a:r>
          </a:p>
        </p:txBody>
      </p:sp>
    </p:spTree>
    <p:extLst>
      <p:ext uri="{BB962C8B-B14F-4D97-AF65-F5344CB8AC3E}">
        <p14:creationId xmlns:p14="http://schemas.microsoft.com/office/powerpoint/2010/main" val="16010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669073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2 Corinthians 5:1-10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1134311"/>
            <a:ext cx="9184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Verse 6 – Always of good courage”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2 Peter 1:3-4, 10-11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Ephesians 2:10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Ephesians 1:3-12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Verse 8 – prefer to be home with Lord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John 14:1-3</a:t>
            </a:r>
          </a:p>
        </p:txBody>
      </p:sp>
    </p:spTree>
    <p:extLst>
      <p:ext uri="{BB962C8B-B14F-4D97-AF65-F5344CB8AC3E}">
        <p14:creationId xmlns:p14="http://schemas.microsoft.com/office/powerpoint/2010/main" val="10552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669073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Home is Described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1134311"/>
            <a:ext cx="91841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Hebrews 12:22-24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Revelation 2:7; 21:3-4, 27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2 Timothy 4:7-8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Home is ETERNAL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Matthew 25:46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1 Peter 1:3-4</a:t>
            </a:r>
          </a:p>
        </p:txBody>
      </p:sp>
    </p:spTree>
    <p:extLst>
      <p:ext uri="{BB962C8B-B14F-4D97-AF65-F5344CB8AC3E}">
        <p14:creationId xmlns:p14="http://schemas.microsoft.com/office/powerpoint/2010/main" val="7801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830997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We Sing Of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1134311"/>
            <a:ext cx="9184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Hymn #457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Hymn #768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Hymn #715</a:t>
            </a:r>
          </a:p>
        </p:txBody>
      </p:sp>
    </p:spTree>
    <p:extLst>
      <p:ext uri="{BB962C8B-B14F-4D97-AF65-F5344CB8AC3E}">
        <p14:creationId xmlns:p14="http://schemas.microsoft.com/office/powerpoint/2010/main" val="2945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830997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The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1134311"/>
            <a:ext cx="91841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2 Peter 3:10-14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The physical is temporary.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2 Peter 3:14-15 “be diligent”</a:t>
            </a:r>
          </a:p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Found in peace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– Rom. 5:1-2; Eph. 4:9; 2 Cor. 13:11; Heb. 10:26-31</a:t>
            </a:r>
          </a:p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Found spotless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– Eph. 5:26-27; Phil. 2:15-16; 1 Thess. 5:23</a:t>
            </a:r>
          </a:p>
        </p:txBody>
      </p:sp>
    </p:spTree>
    <p:extLst>
      <p:ext uri="{BB962C8B-B14F-4D97-AF65-F5344CB8AC3E}">
        <p14:creationId xmlns:p14="http://schemas.microsoft.com/office/powerpoint/2010/main" val="42421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C10C-DD34-8FE3-B55B-19B8198A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44" y="0"/>
            <a:ext cx="9184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B949C-2A14-0743-BBA1-9140A483090A}"/>
              </a:ext>
            </a:extLst>
          </p:cNvPr>
          <p:cNvSpPr/>
          <p:nvPr/>
        </p:nvSpPr>
        <p:spPr>
          <a:xfrm>
            <a:off x="-40144" y="200722"/>
            <a:ext cx="9184144" cy="506209"/>
          </a:xfrm>
          <a:prstGeom prst="rect">
            <a:avLst/>
          </a:prstGeom>
          <a:solidFill>
            <a:srgbClr val="DED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ED136-B3B4-18EE-9401-658A994ABFBD}"/>
              </a:ext>
            </a:extLst>
          </p:cNvPr>
          <p:cNvSpPr txBox="1"/>
          <p:nvPr/>
        </p:nvSpPr>
        <p:spPr>
          <a:xfrm>
            <a:off x="-40144" y="151657"/>
            <a:ext cx="918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5B3A2B"/>
                </a:solidFill>
                <a:latin typeface="Palatino Linotype" panose="02040502050505030304" pitchFamily="18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7231-E630-7683-ED82-BC88715896B5}"/>
              </a:ext>
            </a:extLst>
          </p:cNvPr>
          <p:cNvSpPr txBox="1"/>
          <p:nvPr/>
        </p:nvSpPr>
        <p:spPr>
          <a:xfrm>
            <a:off x="-40144" y="888089"/>
            <a:ext cx="9184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“do not rejoice in this, that the spirits are subject to you, but rejoice that your names are recorded in heaven”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(Luke 10:20)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Revelation 21:27; 20:11-15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Where Do You Call</a:t>
            </a:r>
          </a:p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HOME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DED4C8"/>
                </a:solidFill>
                <a:latin typeface="Palatino Linotype" panose="02040502050505030304" pitchFamily="18" charset="0"/>
              </a:rPr>
              <a:t>?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rgbClr val="DED4C8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195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</cp:revision>
  <dcterms:created xsi:type="dcterms:W3CDTF">2024-05-18T14:25:07Z</dcterms:created>
  <dcterms:modified xsi:type="dcterms:W3CDTF">2024-05-18T15:15:49Z</dcterms:modified>
</cp:coreProperties>
</file>