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BC75"/>
    <a:srgbClr val="B0BA56"/>
    <a:srgbClr val="94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BD8E-3A3E-4201-8E99-6E49FDE0CCD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097B-9B53-4446-B684-87A1568A7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BD8E-3A3E-4201-8E99-6E49FDE0CCD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097B-9B53-4446-B684-87A1568A7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BD8E-3A3E-4201-8E99-6E49FDE0CCD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097B-9B53-4446-B684-87A1568A7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BD8E-3A3E-4201-8E99-6E49FDE0CCD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097B-9B53-4446-B684-87A1568A7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BD8E-3A3E-4201-8E99-6E49FDE0CCD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097B-9B53-4446-B684-87A1568A7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BD8E-3A3E-4201-8E99-6E49FDE0CCD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097B-9B53-4446-B684-87A1568A7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BD8E-3A3E-4201-8E99-6E49FDE0CCD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097B-9B53-4446-B684-87A1568A7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BD8E-3A3E-4201-8E99-6E49FDE0CCD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097B-9B53-4446-B684-87A1568A7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BD8E-3A3E-4201-8E99-6E49FDE0CCD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097B-9B53-4446-B684-87A1568A7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BD8E-3A3E-4201-8E99-6E49FDE0CCD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097B-9B53-4446-B684-87A1568A7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BD8E-3A3E-4201-8E99-6E49FDE0CCD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097B-9B53-4446-B684-87A1568A7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BD8E-3A3E-4201-8E99-6E49FDE0CCD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5097B-9B53-4446-B684-87A1568A701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F248B99-D951-45B1-BE4D-E29CFAF0E1A4}"/>
              </a:ext>
            </a:extLst>
          </p:cNvPr>
          <p:cNvGrpSpPr/>
          <p:nvPr/>
        </p:nvGrpSpPr>
        <p:grpSpPr>
          <a:xfrm>
            <a:off x="2095500" y="1600200"/>
            <a:ext cx="4953000" cy="2476857"/>
            <a:chOff x="1981200" y="1600200"/>
            <a:chExt cx="4953000" cy="2476857"/>
          </a:xfrm>
        </p:grpSpPr>
        <p:sp>
          <p:nvSpPr>
            <p:cNvPr id="4" name="Snip Diagonal Corner Rectangle 3"/>
            <p:cNvSpPr/>
            <p:nvPr/>
          </p:nvSpPr>
          <p:spPr>
            <a:xfrm>
              <a:off x="1981200" y="1600200"/>
              <a:ext cx="4953000" cy="2438400"/>
            </a:xfrm>
            <a:prstGeom prst="snip2DiagRect">
              <a:avLst/>
            </a:prstGeom>
            <a:blipFill>
              <a:blip r:embed="rId2"/>
              <a:stretch>
                <a:fillRect/>
              </a:stretch>
            </a:blip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57400" y="1600200"/>
              <a:ext cx="4800600" cy="2476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A Godly </a:t>
              </a:r>
              <a:r>
                <a:rPr lang="en-US" sz="6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Influence</a:t>
              </a:r>
            </a:p>
            <a:p>
              <a:pPr algn="ctr"/>
              <a:r>
                <a:rPr lang="en-US" sz="36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Matthew 5:13-16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>
            <a:off x="6629400" y="5410200"/>
            <a:ext cx="2286000" cy="1143000"/>
          </a:xfrm>
          <a:prstGeom prst="snip2Diag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629400" y="5486400"/>
            <a:ext cx="2286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A Godly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Influence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10800000">
            <a:off x="0" y="5105400"/>
            <a:ext cx="9144000" cy="1588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22860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A8BC75"/>
                </a:solidFill>
              </a:rPr>
              <a:t>Salt &amp; Light </a:t>
            </a:r>
            <a:r>
              <a:rPr lang="en-US" sz="2800" dirty="0">
                <a:solidFill>
                  <a:srgbClr val="A8BC75"/>
                </a:solidFill>
              </a:rPr>
              <a:t>(Matt. 5:13-16)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A8BC75"/>
                </a:solidFill>
              </a:rPr>
              <a:t>Above reproach </a:t>
            </a:r>
            <a:r>
              <a:rPr lang="en-US" sz="2800" dirty="0">
                <a:solidFill>
                  <a:srgbClr val="A8BC75"/>
                </a:solidFill>
              </a:rPr>
              <a:t>(Phil. 2:15-16)</a:t>
            </a:r>
          </a:p>
          <a:p>
            <a:r>
              <a:rPr lang="en-US" sz="2800" dirty="0"/>
              <a:t>   “may be harmless” </a:t>
            </a:r>
            <a:r>
              <a:rPr lang="en-US" sz="2400" dirty="0"/>
              <a:t>(NAS)  </a:t>
            </a:r>
            <a:r>
              <a:rPr lang="en-US" sz="2800" dirty="0"/>
              <a:t>“prove yourselves blameless” </a:t>
            </a:r>
            <a:r>
              <a:rPr lang="en-US" sz="2400" dirty="0"/>
              <a:t>(KJ)</a:t>
            </a:r>
          </a:p>
          <a:p>
            <a:r>
              <a:rPr lang="en-US" sz="2800" dirty="0"/>
              <a:t>   ABOVE reproach</a:t>
            </a:r>
          </a:p>
          <a:p>
            <a:r>
              <a:rPr lang="en-US" sz="2800" dirty="0"/>
              <a:t>   Titus 2:7-8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A8BC75"/>
                </a:solidFill>
              </a:rPr>
              <a:t>Keep you behavior excellent </a:t>
            </a:r>
            <a:r>
              <a:rPr lang="en-US" sz="2800" dirty="0">
                <a:solidFill>
                  <a:srgbClr val="A8BC75"/>
                </a:solidFill>
              </a:rPr>
              <a:t>(1 Peter 2:11-12)</a:t>
            </a:r>
          </a:p>
          <a:p>
            <a:r>
              <a:rPr lang="en-US" sz="2800" dirty="0"/>
              <a:t>   For the purpose of maintaining good influence</a:t>
            </a:r>
          </a:p>
          <a:p>
            <a:r>
              <a:rPr lang="en-US" sz="2800" dirty="0"/>
              <a:t>   Verse 11 – abstain</a:t>
            </a:r>
          </a:p>
          <a:p>
            <a:r>
              <a:rPr lang="en-US" sz="2800" dirty="0"/>
              <a:t>   1 Peter 3:1-2, 15-16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A8BC75"/>
                </a:solidFill>
              </a:rPr>
              <a:t>Show Yourself </a:t>
            </a:r>
            <a:r>
              <a:rPr lang="en-US" sz="2800" dirty="0">
                <a:solidFill>
                  <a:srgbClr val="A8BC75"/>
                </a:solidFill>
              </a:rPr>
              <a:t>(1 Tim. 4:12)</a:t>
            </a:r>
          </a:p>
          <a:p>
            <a:r>
              <a:rPr lang="en-US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 </a:t>
            </a:r>
            <a:r>
              <a:rPr lang="en-US" sz="2800" dirty="0"/>
              <a:t>Demonstrate yourself to be a Christian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5410200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949E40"/>
                </a:solidFill>
                <a:latin typeface="Century" pitchFamily="18" charset="0"/>
              </a:rPr>
              <a:t>God Expects 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>
          <a:xfrm>
            <a:off x="6629400" y="5410200"/>
            <a:ext cx="2286000" cy="1143000"/>
          </a:xfrm>
          <a:prstGeom prst="snip2Diag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629400" y="5486400"/>
            <a:ext cx="2286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A Godly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Influence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10800000">
            <a:off x="0" y="5105400"/>
            <a:ext cx="9144000" cy="1588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22860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A8BC75"/>
                </a:solidFill>
              </a:rPr>
              <a:t>Be Consistent </a:t>
            </a:r>
            <a:endParaRPr lang="en-US" sz="2800" dirty="0">
              <a:solidFill>
                <a:srgbClr val="A8BC75"/>
              </a:solidFill>
            </a:endParaRPr>
          </a:p>
          <a:p>
            <a:r>
              <a:rPr lang="en-US" sz="2800" dirty="0"/>
              <a:t>   James 2:18 show faith by works</a:t>
            </a:r>
            <a:endParaRPr lang="en-US" sz="2400" dirty="0"/>
          </a:p>
          <a:p>
            <a:r>
              <a:rPr lang="en-US" sz="2800" dirty="0"/>
              <a:t>   James 3:9-11</a:t>
            </a:r>
          </a:p>
          <a:p>
            <a:r>
              <a:rPr lang="en-US" sz="2800" dirty="0"/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A8BC75"/>
                </a:solidFill>
              </a:rPr>
              <a:t>Be Uncompromising </a:t>
            </a:r>
            <a:endParaRPr lang="en-US" sz="2800" dirty="0">
              <a:solidFill>
                <a:srgbClr val="A8BC75"/>
              </a:solidFill>
            </a:endParaRPr>
          </a:p>
          <a:p>
            <a:r>
              <a:rPr lang="en-US" sz="2800" dirty="0"/>
              <a:t>   Hold Fast the faithful word – applies to everyone</a:t>
            </a:r>
          </a:p>
          <a:p>
            <a:r>
              <a:rPr lang="en-US" sz="2800" dirty="0"/>
              <a:t>   Applies to family</a:t>
            </a:r>
          </a:p>
          <a:p>
            <a:r>
              <a:rPr lang="en-US" sz="2800" dirty="0"/>
              <a:t>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105400"/>
            <a:ext cx="563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949E40"/>
                </a:solidFill>
                <a:latin typeface="Century" pitchFamily="18" charset="0"/>
              </a:rPr>
              <a:t>How to Get           &amp; Maintain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>
          <a:xfrm>
            <a:off x="6629400" y="5410200"/>
            <a:ext cx="2286000" cy="1143000"/>
          </a:xfrm>
          <a:prstGeom prst="snip2Diag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629400" y="5486400"/>
            <a:ext cx="2286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A Godly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Influence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10800000">
            <a:off x="0" y="5105400"/>
            <a:ext cx="9144000" cy="1588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22860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A8BC75"/>
                </a:solidFill>
              </a:rPr>
              <a:t>Influence for Evil</a:t>
            </a:r>
            <a:endParaRPr lang="en-US" sz="2800" dirty="0">
              <a:solidFill>
                <a:srgbClr val="A8BC75"/>
              </a:solidFill>
            </a:endParaRPr>
          </a:p>
          <a:p>
            <a:r>
              <a:rPr lang="en-US" sz="2800" dirty="0"/>
              <a:t>   Hebrews 12:15 bitterness, many defiled</a:t>
            </a:r>
            <a:endParaRPr lang="en-US" sz="2400" dirty="0"/>
          </a:p>
          <a:p>
            <a:r>
              <a:rPr lang="en-US" sz="2800" dirty="0"/>
              <a:t>   2 Timothy 2:16-18 AVOID</a:t>
            </a:r>
          </a:p>
          <a:p>
            <a:r>
              <a:rPr lang="en-US" sz="2800" dirty="0"/>
              <a:t>   Galatians 5:7-9 persuaded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A8BC75"/>
                </a:solidFill>
              </a:rPr>
              <a:t>A Stumbling Block </a:t>
            </a:r>
            <a:endParaRPr lang="en-US" sz="2800" dirty="0">
              <a:solidFill>
                <a:srgbClr val="A8BC75"/>
              </a:solidFill>
            </a:endParaRPr>
          </a:p>
          <a:p>
            <a:r>
              <a:rPr lang="en-US" sz="2800" dirty="0"/>
              <a:t>   Romans 14:13 (14:21)</a:t>
            </a:r>
          </a:p>
          <a:p>
            <a:r>
              <a:rPr lang="en-US" sz="2800" dirty="0"/>
              <a:t>   1 Corinthians 8:8-13</a:t>
            </a:r>
          </a:p>
          <a:p>
            <a:r>
              <a:rPr lang="en-US" sz="2800" dirty="0"/>
              <a:t>   We sin against Christ (14:12; Matt. 18:6-7)</a:t>
            </a:r>
          </a:p>
          <a:p>
            <a:r>
              <a:rPr lang="en-US" sz="2800" dirty="0"/>
              <a:t>   1 Corinthians 10:23-24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410200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949E40"/>
                </a:solidFill>
                <a:latin typeface="Century" pitchFamily="18" charset="0"/>
              </a:rPr>
              <a:t>Misuses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3048000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Think of sin as sin!</a:t>
            </a:r>
          </a:p>
          <a:p>
            <a:pPr algn="ctr"/>
            <a:endParaRPr lang="en-US" sz="4400" b="1" dirty="0"/>
          </a:p>
          <a:p>
            <a:pPr algn="ctr"/>
            <a:r>
              <a:rPr lang="en-US" sz="4400" b="1" dirty="0"/>
              <a:t>Has your influence been for evil?</a:t>
            </a:r>
            <a:endParaRPr lang="en-US" sz="44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B99B44A-290F-477F-A082-472C25B49DBA}"/>
              </a:ext>
            </a:extLst>
          </p:cNvPr>
          <p:cNvGrpSpPr/>
          <p:nvPr/>
        </p:nvGrpSpPr>
        <p:grpSpPr>
          <a:xfrm>
            <a:off x="2095500" y="381000"/>
            <a:ext cx="4953000" cy="2476857"/>
            <a:chOff x="1981200" y="1600200"/>
            <a:chExt cx="4953000" cy="2476857"/>
          </a:xfrm>
        </p:grpSpPr>
        <p:sp>
          <p:nvSpPr>
            <p:cNvPr id="10" name="Snip Diagonal Corner Rectangle 3">
              <a:extLst>
                <a:ext uri="{FF2B5EF4-FFF2-40B4-BE49-F238E27FC236}">
                  <a16:creationId xmlns:a16="http://schemas.microsoft.com/office/drawing/2014/main" id="{7E4D7BA9-310E-482C-901E-8FB30C3A6336}"/>
                </a:ext>
              </a:extLst>
            </p:cNvPr>
            <p:cNvSpPr/>
            <p:nvPr/>
          </p:nvSpPr>
          <p:spPr>
            <a:xfrm>
              <a:off x="1981200" y="1600200"/>
              <a:ext cx="4953000" cy="2438400"/>
            </a:xfrm>
            <a:prstGeom prst="snip2DiagRect">
              <a:avLst/>
            </a:prstGeom>
            <a:blipFill>
              <a:blip r:embed="rId2"/>
              <a:stretch>
                <a:fillRect/>
              </a:stretch>
            </a:blip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81B9584-4C06-4219-8342-76167E81ED8C}"/>
                </a:ext>
              </a:extLst>
            </p:cNvPr>
            <p:cNvSpPr txBox="1"/>
            <p:nvPr/>
          </p:nvSpPr>
          <p:spPr>
            <a:xfrm>
              <a:off x="2057400" y="1600200"/>
              <a:ext cx="4800600" cy="2476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A Godly </a:t>
              </a:r>
              <a:r>
                <a:rPr lang="en-US" sz="6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Influence</a:t>
              </a:r>
            </a:p>
            <a:p>
              <a:pPr algn="ctr"/>
              <a:r>
                <a:rPr lang="en-US" sz="36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" pitchFamily="18" charset="0"/>
                </a:rPr>
                <a:t>Matthew 5:13-16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200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</dc:creator>
  <cp:lastModifiedBy>Charles Willis</cp:lastModifiedBy>
  <cp:revision>9</cp:revision>
  <dcterms:created xsi:type="dcterms:W3CDTF">2010-06-29T17:22:37Z</dcterms:created>
  <dcterms:modified xsi:type="dcterms:W3CDTF">2024-04-15T14:34:27Z</dcterms:modified>
</cp:coreProperties>
</file>