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432"/>
    <a:srgbClr val="D8A57E"/>
    <a:srgbClr val="837C55"/>
    <a:srgbClr val="E5C3A9"/>
    <a:srgbClr val="CB8855"/>
    <a:srgbClr val="AF3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3BFF-D842-436D-AC69-F666BA752D8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D013-DDAD-4869-AED2-8BED020C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8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255A-1B7B-D440-E5B0-4301EA02C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61" b="17917"/>
          <a:stretch/>
        </p:blipFill>
        <p:spPr>
          <a:xfrm>
            <a:off x="0" y="0"/>
            <a:ext cx="9144000" cy="4402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00461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A46432"/>
                </a:solidFill>
                <a:latin typeface="Adobe Caslon Pro" panose="0205050205050A020403" pitchFamily="18" charset="0"/>
                <a:ea typeface="STXingkai" panose="020B0503020204020204" pitchFamily="2" charset="-122"/>
              </a:rPr>
              <a:t>The Ten Virgins</a:t>
            </a:r>
          </a:p>
          <a:p>
            <a:pPr algn="ctr"/>
            <a:r>
              <a:rPr lang="en-US" sz="3200" dirty="0">
                <a:solidFill>
                  <a:srgbClr val="D8A57E"/>
                </a:solidFill>
                <a:latin typeface="Adobe Caslon Pro" panose="0205050205050A020403" pitchFamily="18" charset="0"/>
                <a:ea typeface="STXingkai" panose="020B0503020204020204" pitchFamily="2" charset="-122"/>
              </a:rPr>
              <a:t>Matthew 25:1-13</a:t>
            </a:r>
          </a:p>
        </p:txBody>
      </p:sp>
    </p:spTree>
    <p:extLst>
      <p:ext uri="{BB962C8B-B14F-4D97-AF65-F5344CB8AC3E}">
        <p14:creationId xmlns:p14="http://schemas.microsoft.com/office/powerpoint/2010/main" val="318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magevine.com/backgrounds/christian/parables-of-jesus/previews/sd/The-Ten-Virgin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0598"/>
          <a:stretch/>
        </p:blipFill>
        <p:spPr bwMode="auto">
          <a:xfrm flipH="1">
            <a:off x="0" y="5348820"/>
            <a:ext cx="3017449" cy="15091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B8855"/>
                </a:solidFill>
                <a:latin typeface="Adobe Caslon Pro" panose="0205050205050A020403" pitchFamily="18" charset="0"/>
              </a:rPr>
              <a:t>About The Kingdom Of Heaven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09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Symbolism of Marriage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Romans 7:4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John 3:29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Ephesians 5:25-32</a:t>
            </a:r>
          </a:p>
        </p:txBody>
      </p:sp>
    </p:spTree>
    <p:extLst>
      <p:ext uri="{BB962C8B-B14F-4D97-AF65-F5344CB8AC3E}">
        <p14:creationId xmlns:p14="http://schemas.microsoft.com/office/powerpoint/2010/main" val="28873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magevine.com/backgrounds/christian/parables-of-jesus/previews/sd/The-Ten-Virgin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0598"/>
          <a:stretch/>
        </p:blipFill>
        <p:spPr bwMode="auto">
          <a:xfrm flipH="1">
            <a:off x="0" y="5348820"/>
            <a:ext cx="3017449" cy="15091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B8855"/>
                </a:solidFill>
                <a:latin typeface="Adobe Caslon Pro" panose="0205050205050A020403" pitchFamily="18" charset="0"/>
              </a:rPr>
              <a:t>The Foolish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0997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Inadequately Prepared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Last minute preparations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Allowed lamps to go out</a:t>
            </a:r>
          </a:p>
          <a:p>
            <a:pPr algn="ctr"/>
            <a:endParaRPr lang="en-US" sz="3200" dirty="0">
              <a:solidFill>
                <a:srgbClr val="E5C3A9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Not </a:t>
            </a:r>
            <a:r>
              <a:rPr lang="en-US" sz="3200" b="1" dirty="0">
                <a:solidFill>
                  <a:srgbClr val="D8A57E"/>
                </a:solidFill>
                <a:latin typeface="Bodoni MT" panose="02070603080606020203" pitchFamily="18" charset="0"/>
              </a:rPr>
              <a:t>AWARE</a:t>
            </a:r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 until too late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Negligence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Doing minimum</a:t>
            </a:r>
          </a:p>
          <a:p>
            <a:pPr algn="ctr"/>
            <a:endParaRPr lang="en-US" sz="3200" dirty="0">
              <a:solidFill>
                <a:srgbClr val="E5C3A9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magevine.com/backgrounds/christian/parables-of-jesus/previews/sd/The-Ten-Virgin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0598"/>
          <a:stretch/>
        </p:blipFill>
        <p:spPr bwMode="auto">
          <a:xfrm flipH="1">
            <a:off x="0" y="5348820"/>
            <a:ext cx="3017449" cy="15091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B8855"/>
                </a:solidFill>
                <a:latin typeface="Adobe Caslon Pro" panose="0205050205050A020403" pitchFamily="18" charset="0"/>
              </a:rPr>
              <a:t>The Wise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0997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Knew their state of preparedness</a:t>
            </a:r>
          </a:p>
          <a:p>
            <a:pPr algn="ctr"/>
            <a:endParaRPr lang="en-US" sz="3200" dirty="0">
              <a:solidFill>
                <a:srgbClr val="E5C3A9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Each is responsible for their own soul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“buy for ourselves” (v.9)</a:t>
            </a:r>
          </a:p>
          <a:p>
            <a:pPr algn="ctr"/>
            <a:endParaRPr lang="en-US" sz="3200" dirty="0">
              <a:solidFill>
                <a:srgbClr val="E5C3A9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Those ready “went in with Him” (v.10)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Who is ready?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“The door was shut” (v.10)</a:t>
            </a:r>
          </a:p>
        </p:txBody>
      </p:sp>
    </p:spTree>
    <p:extLst>
      <p:ext uri="{BB962C8B-B14F-4D97-AF65-F5344CB8AC3E}">
        <p14:creationId xmlns:p14="http://schemas.microsoft.com/office/powerpoint/2010/main" val="11093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magevine.com/backgrounds/christian/parables-of-jesus/previews/sd/The-Ten-Virgin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0598"/>
          <a:stretch/>
        </p:blipFill>
        <p:spPr bwMode="auto">
          <a:xfrm flipH="1">
            <a:off x="0" y="5348820"/>
            <a:ext cx="3017449" cy="15091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B8855"/>
                </a:solidFill>
                <a:latin typeface="Adobe Caslon Pro" panose="0205050205050A020403" pitchFamily="18" charset="0"/>
              </a:rPr>
              <a:t>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0997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D8A57E"/>
                </a:solidFill>
                <a:latin typeface="Bodoni MT" panose="02070603080606020203" pitchFamily="18" charset="0"/>
              </a:rPr>
              <a:t>Watch!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1 Thessalonians 5:2-10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Revelation 3:1-3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Mark 14:38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Bodoni MT" panose="02070603080606020203" pitchFamily="18" charset="0"/>
              </a:rPr>
              <a:t>Luke 21:34-36</a:t>
            </a:r>
            <a:endParaRPr lang="en-US" sz="3200" dirty="0">
              <a:solidFill>
                <a:srgbClr val="E5C3A9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8E18E-28C4-E69D-4B8B-23C7CD7B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21235" r="1389" b="1913"/>
          <a:stretch/>
        </p:blipFill>
        <p:spPr>
          <a:xfrm>
            <a:off x="-12525" y="1413933"/>
            <a:ext cx="9156525" cy="5444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72533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A46432"/>
                </a:solidFill>
                <a:latin typeface="Adobe Caslon Pro" panose="0205050205050A020403" pitchFamily="18" charset="0"/>
              </a:rPr>
              <a:t>Be prepared &amp; Watchful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Adobe Caslon Pro" panose="0205050205050A020403" pitchFamily="18" charset="0"/>
              </a:rPr>
              <a:t>Are you ready for                            the Lord’s return?</a:t>
            </a:r>
          </a:p>
        </p:txBody>
      </p:sp>
    </p:spTree>
    <p:extLst>
      <p:ext uri="{BB962C8B-B14F-4D97-AF65-F5344CB8AC3E}">
        <p14:creationId xmlns:p14="http://schemas.microsoft.com/office/powerpoint/2010/main" val="12328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115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Caslon Pro</vt:lpstr>
      <vt:lpstr>Arial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8</cp:revision>
  <dcterms:created xsi:type="dcterms:W3CDTF">2016-05-03T16:08:32Z</dcterms:created>
  <dcterms:modified xsi:type="dcterms:W3CDTF">2024-03-01T12:59:47Z</dcterms:modified>
</cp:coreProperties>
</file>