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108" d="100"/>
          <a:sy n="108" d="100"/>
        </p:scale>
        <p:origin x="174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92A4-DD21-4CB3-82B8-FB3236789D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10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FD5C-128A-4F7F-B9A1-6182B9F29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72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FD5C-128A-4F7F-B9A1-6182B9F29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33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FD5C-128A-4F7F-B9A1-6182B9F292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9005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FD5C-128A-4F7F-B9A1-6182B9F29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22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FD5C-128A-4F7F-B9A1-6182B9F29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903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FD5C-128A-4F7F-B9A1-6182B9F29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80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0479A-19D6-4A55-9B7C-44F38F4829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51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FA87-9F59-49CC-BBC6-78CC44DB9E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0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0C9A6-C532-44F8-9F69-C9B75642D9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404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AB6A-158F-4DFC-A31E-2963051FEC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1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C1B0-BD73-4F3B-898F-CC3BEB3A36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2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7097-E652-417E-93BD-81716C2038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77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8D4F2-9C06-42FB-88C8-7C67D973AF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6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C4A2-6956-44CC-B04E-810FA55C9B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5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CBB2-5ADC-4C60-9494-53DADA2E55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02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EBF5-8146-4404-8886-5D9A20A76D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1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BFD5C-128A-4F7F-B9A1-6182B9F29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0352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28600"/>
            <a:ext cx="8839200" cy="2057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b="1" dirty="0">
                <a:ln>
                  <a:solidFill>
                    <a:sysClr val="windowText" lastClr="000000"/>
                  </a:solidFill>
                </a:ln>
                <a:solidFill>
                  <a:srgbClr val="FFCC00"/>
                </a:solidFill>
                <a:latin typeface="Adobe Garamond Pro Bold" panose="02020702060506020403" pitchFamily="18" charset="0"/>
              </a:rPr>
              <a:t>Making Effective Things                               </a:t>
            </a:r>
            <a:r>
              <a:rPr lang="en-US" sz="10400" b="1" dirty="0">
                <a:ln>
                  <a:solidFill>
                    <a:sysClr val="windowText" lastClr="000000"/>
                  </a:solidFill>
                </a:ln>
                <a:solidFill>
                  <a:srgbClr val="FFCC00"/>
                </a:solidFill>
                <a:latin typeface="Adobe Garamond Pro Bold" panose="02020702060506020403" pitchFamily="18" charset="0"/>
              </a:rPr>
              <a:t>Of No Effect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209800"/>
            <a:ext cx="8839200" cy="17526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Mark 7:1-13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The Bible Is Effective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838200" y="1371600"/>
            <a:ext cx="7543800" cy="534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n>
                  <a:solidFill>
                    <a:sysClr val="windowText" lastClr="000000"/>
                  </a:solidFill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Informs Us Of Salvation                              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(1 Pet. 2:2; 2 Tim. 3:16-17; John 20:31;         Rom. 10:17; John 8:32)</a:t>
            </a:r>
          </a:p>
          <a:p>
            <a:pPr algn="ctr">
              <a:spcBef>
                <a:spcPct val="50000"/>
              </a:spcBef>
            </a:pPr>
            <a:r>
              <a:rPr lang="en-US" sz="3600" b="1" dirty="0">
                <a:ln>
                  <a:solidFill>
                    <a:sysClr val="windowText" lastClr="000000"/>
                  </a:solidFill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We Can Make It Of NO EFFECT          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Mark 7:1-13 several traditions mentioned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“you do many things such as that” (v.13)</a:t>
            </a:r>
          </a:p>
          <a:p>
            <a:pPr algn="ctr">
              <a:spcBef>
                <a:spcPct val="50000"/>
              </a:spcBef>
            </a:pPr>
            <a:r>
              <a:rPr lang="en-US" sz="3600" b="1" dirty="0">
                <a:ln>
                  <a:solidFill>
                    <a:sysClr val="windowText" lastClr="000000"/>
                  </a:solidFill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Our Traditions…</a:t>
            </a:r>
            <a:r>
              <a:rPr lang="en-US" sz="3600" dirty="0">
                <a:ln>
                  <a:solidFill>
                    <a:sysClr val="windowText" lastClr="000000"/>
                  </a:solidFill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Middle Class Status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Segregated Congregations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“Unity In Diversity” Plea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0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0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800" b="1" dirty="0">
                <a:ln>
                  <a:solidFill>
                    <a:sysClr val="windowText" lastClr="000000"/>
                  </a:solidFill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God’s Promises Are Effective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09600" y="1371600"/>
            <a:ext cx="8001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n>
                  <a:solidFill>
                    <a:sysClr val="windowText" lastClr="000000"/>
                  </a:solidFill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He Can Save Us                                    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(Hebrews 6:17-20)</a:t>
            </a:r>
          </a:p>
          <a:p>
            <a:pPr algn="ctr">
              <a:spcBef>
                <a:spcPct val="50000"/>
              </a:spcBef>
            </a:pPr>
            <a:r>
              <a:rPr lang="en-US" sz="3600" b="1" dirty="0">
                <a:ln>
                  <a:solidFill>
                    <a:sysClr val="windowText" lastClr="000000"/>
                  </a:solidFill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Galatians 3:16-19</a:t>
            </a:r>
            <a:endParaRPr lang="en-US" sz="3600" dirty="0">
              <a:ln>
                <a:solidFill>
                  <a:sysClr val="windowText" lastClr="000000"/>
                </a:solidFill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Garamond Pro Bold" panose="02020702060506020403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3600" b="1" dirty="0">
                <a:ln>
                  <a:solidFill>
                    <a:sysClr val="windowText" lastClr="000000"/>
                  </a:solidFill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Promises In The New Law</a:t>
            </a:r>
            <a:r>
              <a:rPr lang="en-US" sz="3600" dirty="0">
                <a:ln>
                  <a:solidFill>
                    <a:sysClr val="windowText" lastClr="000000"/>
                  </a:solidFill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 </a:t>
            </a:r>
          </a:p>
          <a:p>
            <a:pPr algn="ctr">
              <a:spcBef>
                <a:spcPct val="100000"/>
              </a:spcBef>
            </a:pPr>
            <a:r>
              <a:rPr lang="en-US" sz="3600" b="1" dirty="0">
                <a:ln>
                  <a:solidFill>
                    <a:sysClr val="windowText" lastClr="000000"/>
                  </a:solidFill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We Can Make His Promises Of No Effect!</a:t>
            </a:r>
          </a:p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Leviticus 26:14-16</a:t>
            </a:r>
          </a:p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Judges 2:1-3</a:t>
            </a:r>
            <a:endParaRPr lang="en-US" sz="2800" b="1" dirty="0"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Christ Is Effective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838200" y="1371600"/>
            <a:ext cx="7543800" cy="482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n>
                  <a:solidFill>
                    <a:sysClr val="windowText" lastClr="000000"/>
                  </a:solidFill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Acts 4:12 No Other Name               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Heb. 5:9; 1 Pet. 3:21; John 14:6; Eph. 2:18</a:t>
            </a:r>
          </a:p>
          <a:p>
            <a:pPr algn="ctr"/>
            <a:endParaRPr lang="en-US" sz="1200" b="1" dirty="0"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r>
              <a:rPr lang="en-US" sz="3600" b="1" dirty="0">
                <a:ln>
                  <a:solidFill>
                    <a:sysClr val="windowText" lastClr="000000"/>
                  </a:solidFill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Our Covenant With Christ</a:t>
            </a:r>
          </a:p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Hebrews 13:20; 8:6; 13:13</a:t>
            </a:r>
          </a:p>
          <a:p>
            <a:pPr algn="ctr">
              <a:spcBef>
                <a:spcPct val="50000"/>
              </a:spcBef>
            </a:pPr>
            <a:r>
              <a:rPr lang="en-US" sz="3600" b="1" dirty="0">
                <a:ln>
                  <a:solidFill>
                    <a:sysClr val="windowText" lastClr="000000"/>
                  </a:solidFill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We Can Disannul Our Covenant</a:t>
            </a:r>
            <a:endParaRPr lang="en-US" sz="3600" dirty="0">
              <a:ln>
                <a:solidFill>
                  <a:sysClr val="windowText" lastClr="000000"/>
                </a:solidFill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Garamond Pro Bold" panose="02020702060506020403" pitchFamily="18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Galatians 5:2-6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 Corinthians 1:17-18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Hebrews 10:26-31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 Peter 2:20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1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85800" y="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God’s Effectiveness: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914400"/>
            <a:ext cx="9144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4400" b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His Written Word</a:t>
            </a:r>
          </a:p>
          <a:p>
            <a:pPr algn="ctr">
              <a:spcBef>
                <a:spcPct val="20000"/>
              </a:spcBef>
            </a:pPr>
            <a:r>
              <a:rPr lang="en-US" sz="4400" b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His Promises</a:t>
            </a:r>
          </a:p>
          <a:p>
            <a:pPr algn="ctr">
              <a:spcBef>
                <a:spcPct val="20000"/>
              </a:spcBef>
            </a:pPr>
            <a:r>
              <a:rPr lang="en-US" sz="4400" b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The Sacrifice of His Son</a:t>
            </a:r>
          </a:p>
          <a:p>
            <a:pPr algn="ctr">
              <a:spcBef>
                <a:spcPct val="20000"/>
              </a:spcBef>
            </a:pPr>
            <a:endParaRPr lang="en-US" sz="4400" b="1" dirty="0">
              <a:ln>
                <a:solidFill>
                  <a:sysClr val="windowText" lastClr="0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US" sz="4800" b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We can make all of these of     </a:t>
            </a:r>
            <a:r>
              <a:rPr lang="en-US" sz="8000" b="1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NO EFFECT!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281</TotalTime>
  <Words>180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Adobe Garamond Pro Bold</vt:lpstr>
      <vt:lpstr>Arial</vt:lpstr>
      <vt:lpstr>Bookman Old Style</vt:lpstr>
      <vt:lpstr>Century Gothic</vt:lpstr>
      <vt:lpstr>Rockwell</vt:lpstr>
      <vt:lpstr>Damask</vt:lpstr>
      <vt:lpstr>PowerPoint Presentation</vt:lpstr>
      <vt:lpstr>Making Effective Things                               Of No Effect</vt:lpstr>
      <vt:lpstr>PowerPoint Presentation</vt:lpstr>
      <vt:lpstr>PowerPoint Presentation</vt:lpstr>
      <vt:lpstr>PowerPoint Presentation</vt:lpstr>
      <vt:lpstr>PowerPoint Presentation</vt:lpstr>
    </vt:vector>
  </TitlesOfParts>
  <Company>Church of Christ/New Caney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Effective Things Of No Effect</dc:title>
  <dc:creator>Charles Willis</dc:creator>
  <cp:lastModifiedBy>Charles Willis</cp:lastModifiedBy>
  <cp:revision>13</cp:revision>
  <dcterms:created xsi:type="dcterms:W3CDTF">2007-08-27T18:07:41Z</dcterms:created>
  <dcterms:modified xsi:type="dcterms:W3CDTF">2024-03-10T13:18:15Z</dcterms:modified>
</cp:coreProperties>
</file>