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</p:sldIdLst>
  <p:sldSz cx="9144000" cy="6858000" type="screen4x3"/>
  <p:notesSz cx="6858000" cy="9144000"/>
  <p:embeddedFontLst>
    <p:embeddedFont>
      <p:font typeface="Bodoni MT" panose="02070603080606020203" pitchFamily="18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E47"/>
    <a:srgbClr val="160E08"/>
    <a:srgbClr val="1F140C"/>
    <a:srgbClr val="100805"/>
    <a:srgbClr val="17100A"/>
    <a:srgbClr val="7DA923"/>
    <a:srgbClr val="277A85"/>
    <a:srgbClr val="6E951F"/>
    <a:srgbClr val="D1CFC5"/>
    <a:srgbClr val="526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5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B3CF-98F5-4DFB-B08B-CFB93C5890F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9E35-1CBB-437F-98C8-8DF8D3D0A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2A9358-4565-4588-AC9C-4257AB8AFF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222D7AC-7897-8DDE-DF45-E89CB9BC9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22203B-62D3-4C3C-8558-E8BBD91D457B}"/>
              </a:ext>
            </a:extLst>
          </p:cNvPr>
          <p:cNvSpPr txBox="1"/>
          <p:nvPr/>
        </p:nvSpPr>
        <p:spPr>
          <a:xfrm>
            <a:off x="-1" y="1631137"/>
            <a:ext cx="9144000" cy="1200329"/>
          </a:xfrm>
          <a:prstGeom prst="rect">
            <a:avLst/>
          </a:prstGeom>
          <a:noFill/>
          <a:effectLst>
            <a:glow rad="63500">
              <a:schemeClr val="tx1"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Trust &amp; Obey</a:t>
            </a:r>
          </a:p>
        </p:txBody>
      </p:sp>
    </p:spTree>
    <p:extLst>
      <p:ext uri="{BB962C8B-B14F-4D97-AF65-F5344CB8AC3E}">
        <p14:creationId xmlns:p14="http://schemas.microsoft.com/office/powerpoint/2010/main" val="402337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690FDF-6756-CF29-7BC0-D72332C69E11}"/>
              </a:ext>
            </a:extLst>
          </p:cNvPr>
          <p:cNvSpPr/>
          <p:nvPr/>
        </p:nvSpPr>
        <p:spPr>
          <a:xfrm>
            <a:off x="0" y="0"/>
            <a:ext cx="9144000" cy="4888194"/>
          </a:xfrm>
          <a:prstGeom prst="rect">
            <a:avLst/>
          </a:prstGeom>
          <a:solidFill>
            <a:srgbClr val="160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944E8-DECB-4514-8D37-97BE9D0AABC0}"/>
              </a:ext>
            </a:extLst>
          </p:cNvPr>
          <p:cNvSpPr txBox="1"/>
          <p:nvPr/>
        </p:nvSpPr>
        <p:spPr>
          <a:xfrm>
            <a:off x="0" y="17681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Do Not Trust In Word Of 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3679B-1080-4F24-8E52-C42CA722C85B}"/>
              </a:ext>
            </a:extLst>
          </p:cNvPr>
          <p:cNvSpPr txBox="1"/>
          <p:nvPr/>
        </p:nvSpPr>
        <p:spPr>
          <a:xfrm>
            <a:off x="0" y="1123069"/>
            <a:ext cx="9143999" cy="58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Men Lie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Isaiah 59:4; Jeremiah 7:8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“There is no God”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‘Divorce is good”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“It’s an alternative lifestyle”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Psalm 118:8-9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doni MT" panose="02070603080606020203" pitchFamily="18" charset="0"/>
              </a:rPr>
              <a:t>Psalm 146:3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To Trust Man Is To Leave God</a:t>
            </a:r>
          </a:p>
          <a:p>
            <a:pPr algn="ctr"/>
            <a:r>
              <a:rPr lang="en-US" sz="2800" dirty="0"/>
              <a:t>Jer. 17:5-8; Gal. 1:6-8; Prov. 29:25; Eph. 5:6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29C78-39F1-1EF5-029D-37595F353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51733" b="6489"/>
          <a:stretch/>
        </p:blipFill>
        <p:spPr>
          <a:xfrm>
            <a:off x="-59821" y="4888194"/>
            <a:ext cx="9219056" cy="20108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6EE096-4CAE-DE4C-2234-0C66E645D000}"/>
              </a:ext>
            </a:extLst>
          </p:cNvPr>
          <p:cNvCxnSpPr/>
          <p:nvPr/>
        </p:nvCxnSpPr>
        <p:spPr>
          <a:xfrm>
            <a:off x="0" y="488819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E096EE-094C-2783-B931-808774B3E18C}"/>
              </a:ext>
            </a:extLst>
          </p:cNvPr>
          <p:cNvSpPr/>
          <p:nvPr/>
        </p:nvSpPr>
        <p:spPr>
          <a:xfrm>
            <a:off x="0" y="0"/>
            <a:ext cx="9144000" cy="4888194"/>
          </a:xfrm>
          <a:prstGeom prst="rect">
            <a:avLst/>
          </a:prstGeom>
          <a:solidFill>
            <a:srgbClr val="160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60ED3-C0C8-1EEE-134C-A6D2FFAF6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51733" b="6489"/>
          <a:stretch/>
        </p:blipFill>
        <p:spPr>
          <a:xfrm>
            <a:off x="-59821" y="4888194"/>
            <a:ext cx="9219056" cy="2010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6D0111-3BBD-493F-B222-2C18F06CEE24}"/>
              </a:ext>
            </a:extLst>
          </p:cNvPr>
          <p:cNvSpPr txBox="1"/>
          <p:nvPr/>
        </p:nvSpPr>
        <p:spPr>
          <a:xfrm>
            <a:off x="0" y="17681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Do Not Trust In Riches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DE12A-7BA7-4302-8DED-A19880207E5C}"/>
              </a:ext>
            </a:extLst>
          </p:cNvPr>
          <p:cNvSpPr txBox="1"/>
          <p:nvPr/>
        </p:nvSpPr>
        <p:spPr>
          <a:xfrm>
            <a:off x="213644" y="1123069"/>
            <a:ext cx="89303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Proverbs 11:28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doni MT" panose="02070603080606020203" pitchFamily="18" charset="0"/>
              </a:rPr>
              <a:t>Psalm 49:6-9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doni MT" panose="02070603080606020203" pitchFamily="18" charset="0"/>
              </a:rPr>
              <a:t>1 Timothy 6:7-11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doni MT" panose="02070603080606020203" pitchFamily="18" charset="0"/>
              </a:rPr>
              <a:t>Matthew 6:19-21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08577A-7CB4-E44C-1B16-0542245C4A84}"/>
              </a:ext>
            </a:extLst>
          </p:cNvPr>
          <p:cNvCxnSpPr/>
          <p:nvPr/>
        </p:nvCxnSpPr>
        <p:spPr>
          <a:xfrm>
            <a:off x="0" y="488819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71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25F844-AF16-C51D-42AD-E81AA8A69B03}"/>
              </a:ext>
            </a:extLst>
          </p:cNvPr>
          <p:cNvSpPr/>
          <p:nvPr/>
        </p:nvSpPr>
        <p:spPr>
          <a:xfrm>
            <a:off x="0" y="0"/>
            <a:ext cx="9144000" cy="4888194"/>
          </a:xfrm>
          <a:prstGeom prst="rect">
            <a:avLst/>
          </a:prstGeom>
          <a:solidFill>
            <a:srgbClr val="160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97B5-41EA-339A-9176-4195156C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51733" b="6489"/>
          <a:stretch/>
        </p:blipFill>
        <p:spPr>
          <a:xfrm>
            <a:off x="-59821" y="4888194"/>
            <a:ext cx="9219056" cy="2010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04F6C7-94F3-4CE3-9BB3-48FFA0CB4379}"/>
              </a:ext>
            </a:extLst>
          </p:cNvPr>
          <p:cNvSpPr txBox="1"/>
          <p:nvPr/>
        </p:nvSpPr>
        <p:spPr>
          <a:xfrm>
            <a:off x="0" y="17681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Do Not Trust In Yourself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EF0F13-4058-4308-E851-38E6933609C1}"/>
              </a:ext>
            </a:extLst>
          </p:cNvPr>
          <p:cNvCxnSpPr/>
          <p:nvPr/>
        </p:nvCxnSpPr>
        <p:spPr>
          <a:xfrm>
            <a:off x="0" y="488819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F40FA7-C524-4788-8450-4C26D56C1455}"/>
              </a:ext>
            </a:extLst>
          </p:cNvPr>
          <p:cNvSpPr txBox="1"/>
          <p:nvPr/>
        </p:nvSpPr>
        <p:spPr>
          <a:xfrm>
            <a:off x="0" y="1123069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doni MT" panose="02070603080606020203" pitchFamily="18" charset="0"/>
              </a:rPr>
              <a:t>Proverbs 28:25-26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doni MT" panose="02070603080606020203" pitchFamily="18" charset="0"/>
              </a:rPr>
              <a:t>Proverbs 3:5-6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odoni MT" panose="02070603080606020203" pitchFamily="18" charset="0"/>
              </a:rPr>
              <a:t>What we think…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Trust in my righteousness (Luke 18:9-14)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Trust in my relative goodness (2 Corinthians 10:12)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Trust in my physical strength (2 Corinthians 1:9)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4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7C2B3B-9A68-E12D-D4E9-423398B70E1C}"/>
              </a:ext>
            </a:extLst>
          </p:cNvPr>
          <p:cNvSpPr/>
          <p:nvPr/>
        </p:nvSpPr>
        <p:spPr>
          <a:xfrm>
            <a:off x="0" y="0"/>
            <a:ext cx="9144000" cy="4888194"/>
          </a:xfrm>
          <a:prstGeom prst="rect">
            <a:avLst/>
          </a:prstGeom>
          <a:solidFill>
            <a:srgbClr val="160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BBFCB-9A4C-DB94-2AE4-2A8DA5635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51733" b="6489"/>
          <a:stretch/>
        </p:blipFill>
        <p:spPr>
          <a:xfrm>
            <a:off x="-59821" y="4888194"/>
            <a:ext cx="9219056" cy="2010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FC0E1-E755-4CD4-82F6-721196B75D09}"/>
              </a:ext>
            </a:extLst>
          </p:cNvPr>
          <p:cNvSpPr txBox="1"/>
          <p:nvPr/>
        </p:nvSpPr>
        <p:spPr>
          <a:xfrm>
            <a:off x="0" y="478561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TRUST IN GOD!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87520-93B1-42A7-AB7C-164FD6247C76}"/>
              </a:ext>
            </a:extLst>
          </p:cNvPr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doni MT" panose="02070603080606020203" pitchFamily="18" charset="0"/>
              </a:rPr>
              <a:t>We Must Rely On His Word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Prov. 30:5; Ps. 18:30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Bodoni MT" panose="02070603080606020203" pitchFamily="18" charset="0"/>
              </a:rPr>
              <a:t>“Blessed are those who hear the word of God and observe it.”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(Luke 11:28)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John 12:48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Colossians 3:16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1 Peter 1:23</a:t>
            </a:r>
          </a:p>
          <a:p>
            <a:pPr algn="ctr"/>
            <a:endParaRPr lang="en-US" sz="2800" dirty="0"/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C2D6F9-6AB8-6013-227D-16577DE7217A}"/>
              </a:ext>
            </a:extLst>
          </p:cNvPr>
          <p:cNvCxnSpPr/>
          <p:nvPr/>
        </p:nvCxnSpPr>
        <p:spPr>
          <a:xfrm>
            <a:off x="0" y="488819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8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DD9DF1-49AA-E8BC-87BF-24453B77B488}"/>
              </a:ext>
            </a:extLst>
          </p:cNvPr>
          <p:cNvSpPr/>
          <p:nvPr/>
        </p:nvSpPr>
        <p:spPr>
          <a:xfrm>
            <a:off x="0" y="0"/>
            <a:ext cx="9144000" cy="4888194"/>
          </a:xfrm>
          <a:prstGeom prst="rect">
            <a:avLst/>
          </a:prstGeom>
          <a:solidFill>
            <a:srgbClr val="160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E7325-4604-A95A-8207-F1B3FC20F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51733" b="6489"/>
          <a:stretch/>
        </p:blipFill>
        <p:spPr>
          <a:xfrm>
            <a:off x="-59821" y="4888194"/>
            <a:ext cx="9219056" cy="2010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FB124-F947-4878-9574-902448B459D6}"/>
              </a:ext>
            </a:extLst>
          </p:cNvPr>
          <p:cNvSpPr txBox="1"/>
          <p:nvPr/>
        </p:nvSpPr>
        <p:spPr>
          <a:xfrm>
            <a:off x="0" y="57951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Do We Trust In God For Salvation?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55819-3FA4-4AC4-A637-23A62DEFEC3D}"/>
              </a:ext>
            </a:extLst>
          </p:cNvPr>
          <p:cNvSpPr txBox="1"/>
          <p:nvPr/>
        </p:nvSpPr>
        <p:spPr>
          <a:xfrm>
            <a:off x="3017298" y="287564"/>
            <a:ext cx="588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John 8:24; Matt. 28:19-20; </a:t>
            </a:r>
          </a:p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James 2:24; Matt. 7:13-14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22E124-9868-4E37-88D4-263964F58951}"/>
              </a:ext>
            </a:extLst>
          </p:cNvPr>
          <p:cNvGrpSpPr/>
          <p:nvPr/>
        </p:nvGrpSpPr>
        <p:grpSpPr>
          <a:xfrm>
            <a:off x="159798" y="464939"/>
            <a:ext cx="2743200" cy="584775"/>
            <a:chOff x="159798" y="464939"/>
            <a:chExt cx="2743200" cy="5847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3B16FA-1373-43CA-A832-A3E0389F2DE5}"/>
                </a:ext>
              </a:extLst>
            </p:cNvPr>
            <p:cNvSpPr/>
            <p:nvPr/>
          </p:nvSpPr>
          <p:spPr>
            <a:xfrm>
              <a:off x="159798" y="535386"/>
              <a:ext cx="2743200" cy="443883"/>
            </a:xfrm>
            <a:prstGeom prst="roundRect">
              <a:avLst/>
            </a:prstGeom>
            <a:solidFill>
              <a:srgbClr val="895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AAA4D5-8731-46E5-9F33-619D1ECDB915}"/>
                </a:ext>
              </a:extLst>
            </p:cNvPr>
            <p:cNvSpPr txBox="1"/>
            <p:nvPr/>
          </p:nvSpPr>
          <p:spPr>
            <a:xfrm>
              <a:off x="246888" y="464939"/>
              <a:ext cx="252374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Faith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A9C6B4D-B4EE-4DCC-BA3A-6585AA2C0037}"/>
              </a:ext>
            </a:extLst>
          </p:cNvPr>
          <p:cNvSpPr txBox="1"/>
          <p:nvPr/>
        </p:nvSpPr>
        <p:spPr>
          <a:xfrm>
            <a:off x="159798" y="-38291"/>
            <a:ext cx="290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Necessary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319960-EF1A-48EF-AC2B-EA85F689F223}"/>
              </a:ext>
            </a:extLst>
          </p:cNvPr>
          <p:cNvSpPr txBox="1"/>
          <p:nvPr/>
        </p:nvSpPr>
        <p:spPr>
          <a:xfrm>
            <a:off x="3017298" y="1268515"/>
            <a:ext cx="588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Matt. 4:17; Acts 11:18; </a:t>
            </a:r>
          </a:p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2 Cor. 7:10; 2 Peter 3:9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055B3B-1282-46E1-A34F-E2B632B26D1D}"/>
              </a:ext>
            </a:extLst>
          </p:cNvPr>
          <p:cNvGrpSpPr/>
          <p:nvPr/>
        </p:nvGrpSpPr>
        <p:grpSpPr>
          <a:xfrm>
            <a:off x="159798" y="1445890"/>
            <a:ext cx="2743200" cy="584775"/>
            <a:chOff x="159798" y="464939"/>
            <a:chExt cx="2743200" cy="58477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047C757-BBDF-465E-9CAC-B4297989E512}"/>
                </a:ext>
              </a:extLst>
            </p:cNvPr>
            <p:cNvSpPr/>
            <p:nvPr/>
          </p:nvSpPr>
          <p:spPr>
            <a:xfrm>
              <a:off x="159798" y="535386"/>
              <a:ext cx="2743200" cy="443883"/>
            </a:xfrm>
            <a:prstGeom prst="roundRect">
              <a:avLst/>
            </a:prstGeom>
            <a:solidFill>
              <a:srgbClr val="895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6E1EFA-A841-4274-BA0A-E3D7726A2B3D}"/>
                </a:ext>
              </a:extLst>
            </p:cNvPr>
            <p:cNvSpPr txBox="1"/>
            <p:nvPr/>
          </p:nvSpPr>
          <p:spPr>
            <a:xfrm>
              <a:off x="246888" y="464939"/>
              <a:ext cx="252374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Repentance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FC3521-A45E-4B38-8117-65A56E51C239}"/>
              </a:ext>
            </a:extLst>
          </p:cNvPr>
          <p:cNvSpPr txBox="1"/>
          <p:nvPr/>
        </p:nvSpPr>
        <p:spPr>
          <a:xfrm>
            <a:off x="3017298" y="2249466"/>
            <a:ext cx="588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Romans 10:9-10</a:t>
            </a:r>
          </a:p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Matthew 10:32-33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FFF3FB-D9CE-4F69-BDBE-2C84B59F21CF}"/>
              </a:ext>
            </a:extLst>
          </p:cNvPr>
          <p:cNvGrpSpPr/>
          <p:nvPr/>
        </p:nvGrpSpPr>
        <p:grpSpPr>
          <a:xfrm>
            <a:off x="159798" y="2426841"/>
            <a:ext cx="2743200" cy="584775"/>
            <a:chOff x="159798" y="464939"/>
            <a:chExt cx="2743200" cy="58477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68D8BF-1867-4441-B136-F26419988224}"/>
                </a:ext>
              </a:extLst>
            </p:cNvPr>
            <p:cNvSpPr/>
            <p:nvPr/>
          </p:nvSpPr>
          <p:spPr>
            <a:xfrm>
              <a:off x="159798" y="535386"/>
              <a:ext cx="2743200" cy="443883"/>
            </a:xfrm>
            <a:prstGeom prst="roundRect">
              <a:avLst/>
            </a:prstGeom>
            <a:solidFill>
              <a:srgbClr val="895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5F153-C191-4479-AA31-6B80574EA3E4}"/>
                </a:ext>
              </a:extLst>
            </p:cNvPr>
            <p:cNvSpPr txBox="1"/>
            <p:nvPr/>
          </p:nvSpPr>
          <p:spPr>
            <a:xfrm>
              <a:off x="246888" y="464939"/>
              <a:ext cx="252374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Confession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173B266-4D9D-46B9-B5AF-E8AD256364DF}"/>
              </a:ext>
            </a:extLst>
          </p:cNvPr>
          <p:cNvSpPr txBox="1"/>
          <p:nvPr/>
        </p:nvSpPr>
        <p:spPr>
          <a:xfrm>
            <a:off x="3017298" y="3230417"/>
            <a:ext cx="588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Mark 16:16; Acts 2:38; Acts 22:16; </a:t>
            </a:r>
          </a:p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Gal. 3:28; 1 Peter 3:21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DD7288-BA55-4A4B-9545-18D40AD14F8D}"/>
              </a:ext>
            </a:extLst>
          </p:cNvPr>
          <p:cNvGrpSpPr/>
          <p:nvPr/>
        </p:nvGrpSpPr>
        <p:grpSpPr>
          <a:xfrm>
            <a:off x="159798" y="3407792"/>
            <a:ext cx="2743200" cy="584775"/>
            <a:chOff x="159798" y="464939"/>
            <a:chExt cx="2743200" cy="58477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2C9BF8A-454C-4C2D-BFFE-29CEB4E8CBC4}"/>
                </a:ext>
              </a:extLst>
            </p:cNvPr>
            <p:cNvSpPr/>
            <p:nvPr/>
          </p:nvSpPr>
          <p:spPr>
            <a:xfrm>
              <a:off x="159798" y="535386"/>
              <a:ext cx="2743200" cy="443883"/>
            </a:xfrm>
            <a:prstGeom prst="roundRect">
              <a:avLst/>
            </a:prstGeom>
            <a:solidFill>
              <a:srgbClr val="895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96857D-315A-482D-AFC4-C78255FCDA0B}"/>
                </a:ext>
              </a:extLst>
            </p:cNvPr>
            <p:cNvSpPr txBox="1"/>
            <p:nvPr/>
          </p:nvSpPr>
          <p:spPr>
            <a:xfrm>
              <a:off x="246888" y="464939"/>
              <a:ext cx="252374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Baptism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D5C3A5-77F7-EC3F-1391-57521AB78B0D}"/>
              </a:ext>
            </a:extLst>
          </p:cNvPr>
          <p:cNvCxnSpPr/>
          <p:nvPr/>
        </p:nvCxnSpPr>
        <p:spPr>
          <a:xfrm>
            <a:off x="0" y="488819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B74A9E-67FF-4C61-B1DF-61ECBB3D1B6D}"/>
              </a:ext>
            </a:extLst>
          </p:cNvPr>
          <p:cNvSpPr txBox="1"/>
          <p:nvPr/>
        </p:nvSpPr>
        <p:spPr>
          <a:xfrm>
            <a:off x="3017298" y="4211366"/>
            <a:ext cx="588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Rom. 6:4; Heb. 2:3; Rom. 2:4-11</a:t>
            </a:r>
          </a:p>
          <a:p>
            <a:r>
              <a:rPr lang="en-US" sz="2800" dirty="0">
                <a:solidFill>
                  <a:schemeClr val="bg1"/>
                </a:solidFill>
                <a:latin typeface="Bodoni MT" panose="02070603080606020203" pitchFamily="18" charset="0"/>
              </a:rPr>
              <a:t>Heb. 10:23, 36; Gal. 5:22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5A8C5E-1CBC-4449-8247-BF8EF1FECED1}"/>
              </a:ext>
            </a:extLst>
          </p:cNvPr>
          <p:cNvGrpSpPr/>
          <p:nvPr/>
        </p:nvGrpSpPr>
        <p:grpSpPr>
          <a:xfrm>
            <a:off x="159798" y="4388741"/>
            <a:ext cx="2743200" cy="584775"/>
            <a:chOff x="159798" y="4388741"/>
            <a:chExt cx="2743200" cy="58477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DB5669E-FC66-46D7-A2E3-5CAB87F7F943}"/>
                </a:ext>
              </a:extLst>
            </p:cNvPr>
            <p:cNvSpPr/>
            <p:nvPr/>
          </p:nvSpPr>
          <p:spPr>
            <a:xfrm>
              <a:off x="159798" y="4459188"/>
              <a:ext cx="2743200" cy="443883"/>
            </a:xfrm>
            <a:prstGeom prst="roundRect">
              <a:avLst/>
            </a:prstGeom>
            <a:solidFill>
              <a:srgbClr val="895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6CE996-9D4D-4485-A929-D4CC03121179}"/>
                </a:ext>
              </a:extLst>
            </p:cNvPr>
            <p:cNvSpPr txBox="1"/>
            <p:nvPr/>
          </p:nvSpPr>
          <p:spPr>
            <a:xfrm>
              <a:off x="159798" y="4388741"/>
              <a:ext cx="27432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Bodoni MT" panose="02070603080606020203" pitchFamily="18" charset="0"/>
                </a:rPr>
                <a:t>Faithfulness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81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D0DA22-FD22-0AF8-722E-CB731FAA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81B47E-4D80-96E4-5648-A9C64216AD88}"/>
              </a:ext>
            </a:extLst>
          </p:cNvPr>
          <p:cNvSpPr txBox="1"/>
          <p:nvPr/>
        </p:nvSpPr>
        <p:spPr>
          <a:xfrm>
            <a:off x="0" y="297993"/>
            <a:ext cx="9144000" cy="3354765"/>
          </a:xfrm>
          <a:prstGeom prst="rect">
            <a:avLst/>
          </a:prstGeom>
          <a:noFill/>
          <a:effectLst>
            <a:glow rad="63500">
              <a:schemeClr val="tx1">
                <a:alpha val="7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Trust &amp; Obey</a:t>
            </a:r>
          </a:p>
          <a:p>
            <a:pPr algn="ctr"/>
            <a:endParaRPr lang="en-US" sz="1600" b="1" dirty="0">
              <a:solidFill>
                <a:schemeClr val="bg1"/>
              </a:solidFill>
              <a:effectLst>
                <a:glow rad="63500">
                  <a:schemeClr val="tx1">
                    <a:alpha val="70000"/>
                  </a:schemeClr>
                </a:glow>
              </a:effectLst>
              <a:latin typeface="Bodoni MT" panose="02070603080606020203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Do You?</a:t>
            </a:r>
          </a:p>
          <a:p>
            <a:pPr algn="ctr"/>
            <a:endParaRPr lang="en-US" sz="1600" b="1" dirty="0">
              <a:solidFill>
                <a:schemeClr val="bg1"/>
              </a:solidFill>
              <a:effectLst>
                <a:glow rad="63500">
                  <a:schemeClr val="tx1">
                    <a:alpha val="70000"/>
                  </a:schemeClr>
                </a:glow>
              </a:effectLst>
              <a:latin typeface="Bodoni MT" panose="02070603080606020203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  <a:latin typeface="Bodoni MT" panose="02070603080606020203" pitchFamily="18" charset="0"/>
              </a:rPr>
              <a:t>1 John 2:3-6</a:t>
            </a:r>
          </a:p>
        </p:txBody>
      </p:sp>
    </p:spTree>
    <p:extLst>
      <p:ext uri="{BB962C8B-B14F-4D97-AF65-F5344CB8AC3E}">
        <p14:creationId xmlns:p14="http://schemas.microsoft.com/office/powerpoint/2010/main" val="176696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248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Bodoni MT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5</cp:revision>
  <dcterms:created xsi:type="dcterms:W3CDTF">2017-07-06T18:48:19Z</dcterms:created>
  <dcterms:modified xsi:type="dcterms:W3CDTF">2024-02-19T16:34:19Z</dcterms:modified>
</cp:coreProperties>
</file>