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embeddedFontLst>
    <p:embeddedFont>
      <p:font typeface="Cronos Pro" panose="020C0502030403020304" pitchFamily="34" charset="0"/>
      <p:regular r:id="rId10"/>
      <p:bold r:id="rId11"/>
      <p: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7AB4"/>
    <a:srgbClr val="452F53"/>
    <a:srgbClr val="6F4B85"/>
    <a:srgbClr val="713F51"/>
    <a:srgbClr val="829E85"/>
    <a:srgbClr val="7FAF8A"/>
    <a:srgbClr val="CAB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39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11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1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51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4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0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1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8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4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0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9928C-1D4F-47AF-BBBF-7DE52DAE89BC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598AE-0DB1-4553-AE0A-00E65FE21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8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392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0515" y="859214"/>
            <a:ext cx="85229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Serving One Another</a:t>
            </a:r>
          </a:p>
          <a:p>
            <a:pPr algn="ctr"/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1 Peter 4:7-11</a:t>
            </a:r>
          </a:p>
        </p:txBody>
      </p:sp>
      <p:pic>
        <p:nvPicPr>
          <p:cNvPr id="4" name="Picture 3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1AAB5FD8-F837-5084-51F4-C88A260323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2025354" y="2691924"/>
            <a:ext cx="5486400" cy="406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1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Be of Sound Judgment (v.7)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" y="1020842"/>
            <a:ext cx="846963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Because the end of all things is near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“sound” – reasonable, sensible, serious, keep one’s head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A sober spirit (1 Pet. 1:13; 5:8)</a:t>
            </a: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We think this way for                                      the purpose of prayer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We see the need for prayer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The end of all things is too important</a:t>
            </a:r>
          </a:p>
        </p:txBody>
      </p:sp>
    </p:spTree>
    <p:extLst>
      <p:ext uri="{BB962C8B-B14F-4D97-AF65-F5344CB8AC3E}">
        <p14:creationId xmlns:p14="http://schemas.microsoft.com/office/powerpoint/2010/main" val="2411320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001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Keep fervent in your love (v.8)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" y="1020842"/>
            <a:ext cx="846963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Fervent – stretched out, fig. intent, earnest, assiduous; intense strain.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The reason: love covers a multitude of sins. (James 5:20)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Proverbs 10:12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1 Corinthians 13:5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Matthew 6:14-15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2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1 John 4:20</a:t>
            </a:r>
          </a:p>
        </p:txBody>
      </p:sp>
      <p:pic>
        <p:nvPicPr>
          <p:cNvPr id="4" name="Picture 3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828425AC-E754-DD15-64FE-6552696473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7082596" y="5330391"/>
            <a:ext cx="2061404" cy="15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7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" y="0"/>
            <a:ext cx="828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Be Hospitable (v.9)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369" y="727227"/>
            <a:ext cx="84696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Hospitable – fond of guests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To one another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Without complaint</a:t>
            </a:r>
          </a:p>
        </p:txBody>
      </p:sp>
      <p:pic>
        <p:nvPicPr>
          <p:cNvPr id="4" name="Picture 3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E0FA1733-BE69-5FF1-C900-75FD55D942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7082596" y="5330391"/>
            <a:ext cx="2061404" cy="15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09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99EFCA-2198-4E37-B41A-65B85ADC02D5}"/>
              </a:ext>
            </a:extLst>
          </p:cNvPr>
          <p:cNvSpPr txBox="1"/>
          <p:nvPr/>
        </p:nvSpPr>
        <p:spPr>
          <a:xfrm>
            <a:off x="-3" y="0"/>
            <a:ext cx="828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Serving One Another (v.10)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A44623-8033-412A-8B35-9C098C8BBF09}"/>
              </a:ext>
            </a:extLst>
          </p:cNvPr>
          <p:cNvSpPr txBox="1"/>
          <p:nvPr/>
        </p:nvSpPr>
        <p:spPr>
          <a:xfrm>
            <a:off x="674369" y="727227"/>
            <a:ext cx="84696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Gifts used in ministering.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God has made us interdependent.</a:t>
            </a:r>
          </a:p>
        </p:txBody>
      </p:sp>
      <p:pic>
        <p:nvPicPr>
          <p:cNvPr id="7" name="Picture 6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0D56D6E8-ED94-272C-6E79-C64D675C4C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7082596" y="5330391"/>
            <a:ext cx="2061404" cy="15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98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F9EF9F4-12FC-4927-953A-DDC074293074}"/>
              </a:ext>
            </a:extLst>
          </p:cNvPr>
          <p:cNvSpPr txBox="1"/>
          <p:nvPr/>
        </p:nvSpPr>
        <p:spPr>
          <a:xfrm>
            <a:off x="-3" y="0"/>
            <a:ext cx="828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Glorify God (v.11)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15889D-76B8-475B-94C5-B1B844E62BB4}"/>
              </a:ext>
            </a:extLst>
          </p:cNvPr>
          <p:cNvSpPr txBox="1"/>
          <p:nvPr/>
        </p:nvSpPr>
        <p:spPr>
          <a:xfrm>
            <a:off x="674369" y="727227"/>
            <a:ext cx="846963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Whoever speaks…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Whoever serves…</a:t>
            </a:r>
          </a:p>
          <a:p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50800" dist="76200" dir="2700000" algn="tl" rotWithShape="0">
                  <a:prstClr val="black">
                    <a:alpha val="80000"/>
                  </a:prstClr>
                </a:outerShdw>
              </a:effectLst>
              <a:latin typeface="Cronos Pro" panose="020C0502030403020304" pitchFamily="34" charset="0"/>
            </a:endParaRPr>
          </a:p>
          <a:p>
            <a: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God is glorified through Jesus Christ.</a:t>
            </a:r>
          </a:p>
        </p:txBody>
      </p:sp>
      <p:pic>
        <p:nvPicPr>
          <p:cNvPr id="7" name="Picture 6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8CE6D8BC-F9D0-771F-2BB9-8E94CCBDA9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7082596" y="5330391"/>
            <a:ext cx="2061404" cy="152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947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64812"/>
            <a:ext cx="5758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1 Peter 4:8</a:t>
            </a:r>
          </a:p>
          <a:p>
            <a:pPr algn="ctr"/>
            <a:r>
              <a:rPr lang="en-US" sz="4400" b="1" i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“Above all,                      keep fervent in your love for one another…”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5855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50800" dist="76200" dir="2700000" algn="tl" rotWithShape="0">
                    <a:prstClr val="black">
                      <a:alpha val="80000"/>
                    </a:prstClr>
                  </a:outerShdw>
                </a:effectLst>
                <a:latin typeface="Cronos Pro" panose="020C0502030403020304" pitchFamily="34" charset="0"/>
              </a:rPr>
              <a:t>We know the end of all things is near…</a:t>
            </a:r>
          </a:p>
        </p:txBody>
      </p:sp>
      <p:pic>
        <p:nvPicPr>
          <p:cNvPr id="3" name="Picture 2" descr="A close-up of a hand holding a hand&#10;&#10;Description automatically generated">
            <a:extLst>
              <a:ext uri="{FF2B5EF4-FFF2-40B4-BE49-F238E27FC236}">
                <a16:creationId xmlns:a16="http://schemas.microsoft.com/office/drawing/2014/main" id="{A1752CC6-347F-2160-1881-8A2F16A94D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2" t="27913" r="8488" b="28224"/>
          <a:stretch/>
        </p:blipFill>
        <p:spPr>
          <a:xfrm>
            <a:off x="5956419" y="475052"/>
            <a:ext cx="3025212" cy="224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9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202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Cronos Pro</vt:lpstr>
      <vt:lpstr>Calibri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Willis</dc:creator>
  <cp:lastModifiedBy>Charles Willis</cp:lastModifiedBy>
  <cp:revision>13</cp:revision>
  <dcterms:created xsi:type="dcterms:W3CDTF">2016-12-27T14:44:22Z</dcterms:created>
  <dcterms:modified xsi:type="dcterms:W3CDTF">2024-02-05T18:08:39Z</dcterms:modified>
</cp:coreProperties>
</file>