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embeddedFontLst>
    <p:embeddedFont>
      <p:font typeface="Adobe Garamond Pro" panose="02020502060506020403" pitchFamily="18" charset="0"/>
      <p:regular r:id="rId9"/>
      <p:italic r:id="rId10"/>
    </p:embeddedFont>
    <p:embeddedFont>
      <p:font typeface="Britannic Bold" panose="020B0903060703020204" pitchFamily="34" charset="0"/>
      <p:regular r:id="rId11"/>
    </p:embeddedFont>
    <p:embeddedFont>
      <p:font typeface="Trebuchet MS" panose="020B0603020202020204" pitchFamily="34" charset="0"/>
      <p:regular r:id="rId12"/>
      <p:bold r:id="rId13"/>
      <p:italic r:id="rId14"/>
      <p:boldItalic r:id="rId15"/>
    </p:embeddedFont>
    <p:embeddedFont>
      <p:font typeface="Wingdings 2" panose="05020102010507070707" pitchFamily="18" charset="2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3708E"/>
    <a:srgbClr val="2990B5"/>
    <a:srgbClr val="1D4E5F"/>
    <a:srgbClr val="E6E6E6"/>
    <a:srgbClr val="D845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76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EE88DFCE-69F6-4D3B-B42B-40073B35EC7A}" type="datetimeFigureOut">
              <a:rPr lang="en-US" smtClean="0"/>
              <a:pPr/>
              <a:t>1/22/2024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225E96B6-5469-4042-B828-B7C0530345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8DFCE-69F6-4D3B-B42B-40073B35EC7A}" type="datetimeFigureOut">
              <a:rPr lang="en-US" smtClean="0"/>
              <a:pPr/>
              <a:t>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E96B6-5469-4042-B828-B7C0530345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EE88DFCE-69F6-4D3B-B42B-40073B35EC7A}" type="datetimeFigureOut">
              <a:rPr lang="en-US" smtClean="0"/>
              <a:pPr/>
              <a:t>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25E96B6-5469-4042-B828-B7C0530345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8DFCE-69F6-4D3B-B42B-40073B35EC7A}" type="datetimeFigureOut">
              <a:rPr lang="en-US" smtClean="0"/>
              <a:pPr/>
              <a:t>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E96B6-5469-4042-B828-B7C0530345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E88DFCE-69F6-4D3B-B42B-40073B35EC7A}" type="datetimeFigureOut">
              <a:rPr lang="en-US" smtClean="0"/>
              <a:pPr/>
              <a:t>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225E96B6-5469-4042-B828-B7C0530345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8DFCE-69F6-4D3B-B42B-40073B35EC7A}" type="datetimeFigureOut">
              <a:rPr lang="en-US" smtClean="0"/>
              <a:pPr/>
              <a:t>1/22/2024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E96B6-5469-4042-B828-B7C0530345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8DFCE-69F6-4D3B-B42B-40073B35EC7A}" type="datetimeFigureOut">
              <a:rPr lang="en-US" smtClean="0"/>
              <a:pPr/>
              <a:t>1/22/2024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E96B6-5469-4042-B828-B7C0530345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8DFCE-69F6-4D3B-B42B-40073B35EC7A}" type="datetimeFigureOut">
              <a:rPr lang="en-US" smtClean="0"/>
              <a:pPr/>
              <a:t>1/22/2024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E96B6-5469-4042-B828-B7C0530345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E88DFCE-69F6-4D3B-B42B-40073B35EC7A}" type="datetimeFigureOut">
              <a:rPr lang="en-US" smtClean="0"/>
              <a:pPr/>
              <a:t>1/22/2024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E96B6-5469-4042-B828-B7C0530345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8DFCE-69F6-4D3B-B42B-40073B35EC7A}" type="datetimeFigureOut">
              <a:rPr lang="en-US" smtClean="0"/>
              <a:pPr/>
              <a:t>1/22/2024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E96B6-5469-4042-B828-B7C0530345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8DFCE-69F6-4D3B-B42B-40073B35EC7A}" type="datetimeFigureOut">
              <a:rPr lang="en-US" smtClean="0"/>
              <a:pPr/>
              <a:t>1/22/2024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E96B6-5469-4042-B828-B7C053034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EE88DFCE-69F6-4D3B-B42B-40073B35EC7A}" type="datetimeFigureOut">
              <a:rPr lang="en-US" smtClean="0"/>
              <a:pPr/>
              <a:t>1/22/2024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225E96B6-5469-4042-B828-B7C05303456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CD1B96B-2746-2B29-775A-981D15A75D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0" y="0"/>
            <a:ext cx="913588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0357" y="484632"/>
            <a:ext cx="9144000" cy="1877568"/>
          </a:xfrm>
        </p:spPr>
        <p:txBody>
          <a:bodyPr/>
          <a:lstStyle/>
          <a:p>
            <a:pPr algn="ctr"/>
            <a:r>
              <a:rPr lang="en-US" sz="6000" dirty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</a:rPr>
              <a:t>Struggling</a:t>
            </a:r>
            <a:r>
              <a:rPr lang="en-US" sz="6000" dirty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Britannic Bold" panose="020B0903060703020204" pitchFamily="34" charset="0"/>
              </a:rPr>
              <a:t> </a:t>
            </a:r>
            <a:br>
              <a:rPr lang="en-US" sz="6000" dirty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Britannic Bold" panose="020B0903060703020204" pitchFamily="34" charset="0"/>
              </a:rPr>
            </a:br>
            <a:r>
              <a:rPr lang="en-US" sz="6000" dirty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</a:rPr>
              <a:t>Without Faith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362200"/>
            <a:ext cx="9138821" cy="661488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Matthew 6:30-33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B94D805-7F3F-4EC2-8BAE-4BA3F13D2B12}"/>
              </a:ext>
            </a:extLst>
          </p:cNvPr>
          <p:cNvSpPr/>
          <p:nvPr/>
        </p:nvSpPr>
        <p:spPr>
          <a:xfrm>
            <a:off x="-10358" y="3505200"/>
            <a:ext cx="9154357" cy="3352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DF52575-2841-E236-B122-11826CDEB9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3860"/>
          <a:stretch/>
        </p:blipFill>
        <p:spPr>
          <a:xfrm>
            <a:off x="-2" y="-4528"/>
            <a:ext cx="9144000" cy="686252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9B835CF-90F6-4E0E-B965-D05F06CB56A6}"/>
              </a:ext>
            </a:extLst>
          </p:cNvPr>
          <p:cNvSpPr/>
          <p:nvPr/>
        </p:nvSpPr>
        <p:spPr>
          <a:xfrm>
            <a:off x="-1" y="0"/>
            <a:ext cx="9144000" cy="1143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1218"/>
            <a:ext cx="8382000" cy="1143000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" panose="02020502060506020403" pitchFamily="18" charset="0"/>
              </a:rPr>
              <a:t>“Little Faith” Not Necessarily A Bad Thing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9416"/>
            <a:ext cx="9143998" cy="4846320"/>
          </a:xfrm>
        </p:spPr>
        <p:txBody>
          <a:bodyPr>
            <a:normAutofit/>
          </a:bodyPr>
          <a:lstStyle/>
          <a:p>
            <a:pPr marL="0" indent="0" algn="ctr">
              <a:lnSpc>
                <a:spcPts val="4600"/>
              </a:lnSpc>
              <a:buClr>
                <a:srgbClr val="83300B"/>
              </a:buClr>
              <a:buNone/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Matthew 21:18-22</a:t>
            </a:r>
          </a:p>
          <a:p>
            <a:pPr marL="0" indent="0" algn="ctr">
              <a:lnSpc>
                <a:spcPts val="4600"/>
              </a:lnSpc>
              <a:buClr>
                <a:srgbClr val="83300B"/>
              </a:buClr>
              <a:buNone/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Matthew 17:20</a:t>
            </a:r>
          </a:p>
          <a:p>
            <a:pPr marL="0" indent="0" algn="ctr">
              <a:lnSpc>
                <a:spcPts val="4600"/>
              </a:lnSpc>
              <a:buClr>
                <a:srgbClr val="83300B"/>
              </a:buClr>
              <a:buNone/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 9:14-29</a:t>
            </a:r>
          </a:p>
          <a:p>
            <a:pPr marL="0" indent="0" algn="ctr">
              <a:lnSpc>
                <a:spcPts val="4600"/>
              </a:lnSpc>
              <a:buClr>
                <a:srgbClr val="83300B"/>
              </a:buClr>
              <a:buNone/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Romans 14:1 “accept the one who is weak”</a:t>
            </a:r>
          </a:p>
          <a:p>
            <a:pPr marL="0" indent="0" algn="ctr">
              <a:lnSpc>
                <a:spcPts val="4600"/>
              </a:lnSpc>
              <a:buClr>
                <a:srgbClr val="83300B"/>
              </a:buClr>
              <a:buNone/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a “little faith” enough?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2557A49-DD00-2976-6CF6-744F76060E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3860"/>
          <a:stretch/>
        </p:blipFill>
        <p:spPr>
          <a:xfrm>
            <a:off x="-2" y="-4528"/>
            <a:ext cx="9144000" cy="686252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05F51A3-8475-448A-8920-B6E4EDCDFB76}"/>
              </a:ext>
            </a:extLst>
          </p:cNvPr>
          <p:cNvSpPr/>
          <p:nvPr/>
        </p:nvSpPr>
        <p:spPr>
          <a:xfrm>
            <a:off x="-1" y="0"/>
            <a:ext cx="9144000" cy="1143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" y="64152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latin typeface="Adobe Garamond Pro" panose="02020502060506020403" pitchFamily="18" charset="0"/>
              </a:rPr>
              <a:t>Three Problems We Struggle To Handle Without Faith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9416"/>
            <a:ext cx="9143998" cy="48463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WORRY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(Matt. 6:30-33)</a:t>
            </a:r>
          </a:p>
          <a:p>
            <a:pPr marL="0" indent="0" algn="ctr">
              <a:buNone/>
            </a:pP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FEAR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(Matthew 8:23-27)</a:t>
            </a:r>
          </a:p>
          <a:p>
            <a:pPr marL="0" indent="0" algn="ctr">
              <a:buNone/>
            </a:pP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DOUBT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(Matthew 14:28-32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6133E0F-B6E5-A49F-52FE-C3256AD209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0" y="0"/>
            <a:ext cx="913588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7EFD73E-E184-4827-8021-4C98C8C6177E}"/>
              </a:ext>
            </a:extLst>
          </p:cNvPr>
          <p:cNvSpPr/>
          <p:nvPr/>
        </p:nvSpPr>
        <p:spPr>
          <a:xfrm>
            <a:off x="-1" y="0"/>
            <a:ext cx="9144000" cy="1143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71254"/>
            <a:ext cx="9143999" cy="1143000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latin typeface="Adobe Garamond Pro" panose="02020502060506020403" pitchFamily="18" charset="0"/>
              </a:rPr>
              <a:t>Problems Only Completely Handled With faith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" y="1609416"/>
            <a:ext cx="9144000" cy="48463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Matthew 8:5-13</a:t>
            </a:r>
          </a:p>
          <a:p>
            <a:pPr marL="0" indent="0" algn="ctr">
              <a:buNone/>
            </a:pP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Matthew 15:21-28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BF66549-F8B2-0644-FDBC-5571D7E579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0" y="0"/>
            <a:ext cx="913588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5B404ED-4F37-4724-90FC-062E9F3A1FE1}"/>
              </a:ext>
            </a:extLst>
          </p:cNvPr>
          <p:cNvSpPr/>
          <p:nvPr/>
        </p:nvSpPr>
        <p:spPr>
          <a:xfrm>
            <a:off x="-1" y="0"/>
            <a:ext cx="9144000" cy="1143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64596"/>
            <a:ext cx="9143998" cy="1143000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latin typeface="Adobe Garamond Pro" panose="02020502060506020403" pitchFamily="18" charset="0"/>
              </a:rPr>
              <a:t>Practical Means For Dealing With Problems With Faith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534400" cy="484632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3200" b="1" dirty="0">
                <a:solidFill>
                  <a:schemeClr val="bg1"/>
                </a:solidFill>
              </a:rPr>
              <a:t>PRAY                                                                 </a:t>
            </a:r>
            <a:r>
              <a:rPr lang="en-US" sz="3200" dirty="0">
                <a:solidFill>
                  <a:schemeClr val="bg1"/>
                </a:solidFill>
              </a:rPr>
              <a:t> (1 Pet. 5:7; Phil. 4:6)</a:t>
            </a:r>
          </a:p>
          <a:p>
            <a:pPr marL="0" indent="0" algn="ctr">
              <a:buNone/>
            </a:pPr>
            <a:endParaRPr lang="en-US" sz="32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3200" b="1" dirty="0">
                <a:solidFill>
                  <a:schemeClr val="bg1"/>
                </a:solidFill>
              </a:rPr>
              <a:t>TRUST GOD                                                   </a:t>
            </a:r>
            <a:r>
              <a:rPr lang="en-US" sz="3200" dirty="0">
                <a:solidFill>
                  <a:schemeClr val="bg1"/>
                </a:solidFill>
              </a:rPr>
              <a:t>(Ps. 23:4; Matt. 28:20); 1 John 4:18)</a:t>
            </a:r>
          </a:p>
          <a:p>
            <a:pPr marL="0" indent="0" algn="ctr">
              <a:buNone/>
            </a:pPr>
            <a:endParaRPr lang="en-US" sz="32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3200" b="1" dirty="0">
                <a:solidFill>
                  <a:schemeClr val="bg1"/>
                </a:solidFill>
              </a:rPr>
              <a:t>ACCEPT WHAT MUST BE ACCEPTED                 </a:t>
            </a:r>
            <a:r>
              <a:rPr lang="en-US" sz="3200" dirty="0">
                <a:solidFill>
                  <a:schemeClr val="bg1"/>
                </a:solidFill>
              </a:rPr>
              <a:t>(2 Cor. 12:7-10)</a:t>
            </a:r>
          </a:p>
          <a:p>
            <a:pPr marL="0" indent="0" algn="ctr">
              <a:buNone/>
            </a:pPr>
            <a:endParaRPr lang="en-US" sz="32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3200" b="1" dirty="0">
                <a:solidFill>
                  <a:schemeClr val="bg1"/>
                </a:solidFill>
              </a:rPr>
              <a:t>LIVE ONE DAY AT A TIME                                     </a:t>
            </a:r>
            <a:r>
              <a:rPr lang="en-US" sz="3200" dirty="0">
                <a:solidFill>
                  <a:schemeClr val="bg1"/>
                </a:solidFill>
              </a:rPr>
              <a:t>(Matt. 6:34)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38563E1-4EEE-61E2-4878-C482247C60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0" y="0"/>
            <a:ext cx="913588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8" y="0"/>
            <a:ext cx="9143002" cy="609600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en-US" sz="4000" dirty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latin typeface="Adobe Garamond Pro" panose="02020502060506020403" pitchFamily="18" charset="0"/>
              </a:rPr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48463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>
                <a:solidFill>
                  <a:schemeClr val="bg1"/>
                </a:solidFill>
              </a:rPr>
              <a:t>Luke 21:31-32</a:t>
            </a:r>
          </a:p>
          <a:p>
            <a:pPr marL="0" indent="0" algn="ctr">
              <a:buNone/>
            </a:pPr>
            <a:endParaRPr lang="en-US" sz="40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4000" b="1" dirty="0">
                <a:solidFill>
                  <a:schemeClr val="bg1"/>
                </a:solidFill>
              </a:rPr>
              <a:t>God does not want to see our faith fail.</a:t>
            </a:r>
          </a:p>
          <a:p>
            <a:pPr marL="0" indent="0" algn="ctr">
              <a:buNone/>
            </a:pPr>
            <a:endParaRPr lang="en-US" sz="40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4000" b="1" dirty="0">
                <a:solidFill>
                  <a:schemeClr val="bg1"/>
                </a:solidFill>
              </a:rPr>
              <a:t>Are you living by faith?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144</TotalTime>
  <Words>147</Words>
  <Application>Microsoft Office PowerPoint</Application>
  <PresentationFormat>On-screen Show (4:3)</PresentationFormat>
  <Paragraphs>32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Adobe Garamond Pro</vt:lpstr>
      <vt:lpstr>Wingdings 2</vt:lpstr>
      <vt:lpstr>Britannic Bold</vt:lpstr>
      <vt:lpstr>Trebuchet MS</vt:lpstr>
      <vt:lpstr>Wingdings</vt:lpstr>
      <vt:lpstr>Opulent</vt:lpstr>
      <vt:lpstr>PowerPoint Presentation</vt:lpstr>
      <vt:lpstr>Struggling  Without Faith</vt:lpstr>
      <vt:lpstr>“Little Faith” Not Necessarily A Bad Thing</vt:lpstr>
      <vt:lpstr>Three Problems We Struggle To Handle Without Faith</vt:lpstr>
      <vt:lpstr>Problems Only Completely Handled With faith</vt:lpstr>
      <vt:lpstr>Practical Means For Dealing With Problems With Faith</vt:lpstr>
      <vt:lpstr>conclusion</vt:lpstr>
    </vt:vector>
  </TitlesOfParts>
  <Company>Church of Christ/New Caney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Charles Willis</dc:creator>
  <cp:lastModifiedBy>Charles Willis</cp:lastModifiedBy>
  <cp:revision>15</cp:revision>
  <dcterms:created xsi:type="dcterms:W3CDTF">2013-01-16T20:45:40Z</dcterms:created>
  <dcterms:modified xsi:type="dcterms:W3CDTF">2024-01-22T17:50:26Z</dcterms:modified>
</cp:coreProperties>
</file>