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embeddedFontLst>
    <p:embeddedFont>
      <p:font typeface="Baskerville Old Face" panose="02020602080505020303" pitchFamily="18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7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8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9FB6A-5C6B-4782-978D-825763BF5A1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1ED18-898E-4B5B-B455-A3A3909F1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9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4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" y="0"/>
            <a:ext cx="9154488" cy="6858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296873" y="1711354"/>
            <a:ext cx="4882393" cy="696286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49292" y="1711354"/>
            <a:ext cx="2223082" cy="696287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6620" y="4026715"/>
            <a:ext cx="7868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501629" y="2336333"/>
            <a:ext cx="0" cy="1690383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878660" y="2336333"/>
            <a:ext cx="0" cy="1690383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634143" y="1442905"/>
            <a:ext cx="411060" cy="436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634455" y="1908493"/>
            <a:ext cx="61113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House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51216" y="2143114"/>
            <a:ext cx="1866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God’s</a:t>
            </a:r>
            <a:r>
              <a:rPr lang="en-US" sz="5400" b="1" dirty="0">
                <a:latin typeface="Baskerville Old Face" panose="02020602080505020303" pitchFamily="18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10487" y="4077047"/>
            <a:ext cx="915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Hebrews 3:1-6</a:t>
            </a:r>
          </a:p>
        </p:txBody>
      </p:sp>
    </p:spTree>
    <p:extLst>
      <p:ext uri="{BB962C8B-B14F-4D97-AF65-F5344CB8AC3E}">
        <p14:creationId xmlns:p14="http://schemas.microsoft.com/office/powerpoint/2010/main" val="12608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" y="0"/>
            <a:ext cx="91544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01"/>
          <a:stretch/>
        </p:blipFill>
        <p:spPr>
          <a:xfrm>
            <a:off x="-10488" y="5561900"/>
            <a:ext cx="9154488" cy="12960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69712" y="5940697"/>
            <a:ext cx="312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Hebrews 3:1-6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0489" y="0"/>
            <a:ext cx="915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63D05"/>
                </a:solidFill>
                <a:latin typeface="Baskerville Old Face" panose="02020602080505020303" pitchFamily="18" charset="0"/>
              </a:rPr>
              <a:t>The House Belongs To God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84748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skerville Old Face" panose="02020602080505020303" pitchFamily="18" charset="0"/>
              </a:rPr>
              <a:t>God is the builder of all things (Hebrews 3:4)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Baskerville Old Face" panose="02020602080505020303" pitchFamily="18" charset="0"/>
              </a:rPr>
              <a:t>1 Timothy 3:15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Baskerville Old Face" panose="02020602080505020303" pitchFamily="18" charset="0"/>
              </a:rPr>
              <a:t>1 Corinthians 3:16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Baskerville Old Face" panose="02020602080505020303" pitchFamily="18" charset="0"/>
              </a:rPr>
              <a:t>Ephesians 2:19-22</a:t>
            </a:r>
          </a:p>
          <a:p>
            <a:r>
              <a:rPr lang="en-US" sz="3200" dirty="0">
                <a:latin typeface="Baskerville Old Face" panose="02020602080505020303" pitchFamily="18" charset="0"/>
              </a:rPr>
              <a:t>A house designed by God</a:t>
            </a:r>
          </a:p>
          <a:p>
            <a:r>
              <a:rPr lang="en-US" sz="3200" dirty="0">
                <a:latin typeface="Baskerville Old Face" panose="02020602080505020303" pitchFamily="18" charset="0"/>
              </a:rPr>
              <a:t>We are expertly joined together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Ephesians 4:16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Unity of design and construction (Ephesians 4:4-6)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God dwells in His house (1 Cor. 3:16)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93615" y="5768717"/>
            <a:ext cx="2902590" cy="1089283"/>
            <a:chOff x="293615" y="5768717"/>
            <a:chExt cx="2902590" cy="1089283"/>
          </a:xfrm>
        </p:grpSpPr>
        <p:sp>
          <p:nvSpPr>
            <p:cNvPr id="19" name="TextBox 18"/>
            <p:cNvSpPr txBox="1"/>
            <p:nvPr/>
          </p:nvSpPr>
          <p:spPr>
            <a:xfrm>
              <a:off x="767677" y="6027003"/>
              <a:ext cx="21103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House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234326" y="5867740"/>
              <a:ext cx="1800967" cy="25683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442149" y="5867740"/>
              <a:ext cx="820028" cy="25683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93615" y="6721807"/>
              <a:ext cx="290259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72115" y="6098276"/>
              <a:ext cx="0" cy="62353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924409" y="6098276"/>
              <a:ext cx="0" cy="62353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989865" y="5768717"/>
              <a:ext cx="151628" cy="1609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2472" y="6079197"/>
              <a:ext cx="741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God’s</a:t>
              </a:r>
              <a:r>
                <a:rPr lang="en-US" b="1" dirty="0">
                  <a:latin typeface="Baskerville Old Face" panose="02020602080505020303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73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" y="0"/>
            <a:ext cx="915448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01"/>
          <a:stretch/>
        </p:blipFill>
        <p:spPr>
          <a:xfrm>
            <a:off x="-10488" y="5561900"/>
            <a:ext cx="9154488" cy="12960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93615" y="5768717"/>
            <a:ext cx="2902590" cy="1089283"/>
            <a:chOff x="293615" y="5768717"/>
            <a:chExt cx="2902590" cy="1089283"/>
          </a:xfrm>
        </p:grpSpPr>
        <p:sp>
          <p:nvSpPr>
            <p:cNvPr id="5" name="TextBox 4"/>
            <p:cNvSpPr txBox="1"/>
            <p:nvPr/>
          </p:nvSpPr>
          <p:spPr>
            <a:xfrm>
              <a:off x="767677" y="6027003"/>
              <a:ext cx="21103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House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234326" y="5867740"/>
              <a:ext cx="1800967" cy="25683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442149" y="5867740"/>
              <a:ext cx="820028" cy="25683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3615" y="6721807"/>
              <a:ext cx="290259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72115" y="6098276"/>
              <a:ext cx="0" cy="62353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924409" y="6098276"/>
              <a:ext cx="0" cy="62353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989865" y="5768717"/>
              <a:ext cx="151628" cy="1609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72472" y="6079197"/>
              <a:ext cx="741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God’s</a:t>
              </a:r>
              <a:r>
                <a:rPr lang="en-US" b="1" dirty="0">
                  <a:latin typeface="Baskerville Old Face" panose="02020602080505020303" pitchFamily="18" charset="0"/>
                </a:rPr>
                <a:t> 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069712" y="5940697"/>
            <a:ext cx="312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Hebrews 3:1-6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0489" y="0"/>
            <a:ext cx="915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63D05"/>
                </a:solidFill>
                <a:latin typeface="Baskerville Old Face" panose="02020602080505020303" pitchFamily="18" charset="0"/>
              </a:rPr>
              <a:t>Christ Is The Builder Of The House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84748"/>
            <a:ext cx="9144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skerville Old Face" panose="02020602080505020303" pitchFamily="18" charset="0"/>
              </a:rPr>
              <a:t>Hebrews 3:3</a:t>
            </a:r>
          </a:p>
          <a:p>
            <a:endParaRPr lang="en-US" sz="3200" dirty="0">
              <a:latin typeface="Baskerville Old Face" panose="02020602080505020303" pitchFamily="18" charset="0"/>
            </a:endParaRPr>
          </a:p>
          <a:p>
            <a:r>
              <a:rPr lang="en-US" sz="3200" dirty="0">
                <a:latin typeface="Baskerville Old Face" panose="02020602080505020303" pitchFamily="18" charset="0"/>
              </a:rPr>
              <a:t>Christians are His workmanship (Eph. 2:10)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Created in Christ Jesus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Reconciled “through the cross” (Eph. 2:16)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800" dirty="0">
              <a:latin typeface="Baskerville Old Face" panose="02020602080505020303" pitchFamily="18" charset="0"/>
            </a:endParaRPr>
          </a:p>
          <a:p>
            <a:r>
              <a:rPr lang="en-US" sz="2800" dirty="0">
                <a:latin typeface="Baskerville Old Face" panose="02020602080505020303" pitchFamily="18" charset="0"/>
              </a:rPr>
              <a:t>Do you belong to the house which Jesus built?</a:t>
            </a:r>
          </a:p>
          <a:p>
            <a:endParaRPr lang="en-US" sz="2800" dirty="0">
              <a:latin typeface="Baskerville Old Face" panose="02020602080505020303" pitchFamily="18" charset="0"/>
            </a:endParaRPr>
          </a:p>
          <a:p>
            <a:r>
              <a:rPr lang="en-US" sz="2800" dirty="0">
                <a:latin typeface="Baskerville Old Face" panose="02020602080505020303" pitchFamily="18" charset="0"/>
              </a:rPr>
              <a:t>No one can be part of God’s house without being in Christ          (1 John 5:20)</a:t>
            </a:r>
          </a:p>
        </p:txBody>
      </p:sp>
    </p:spTree>
    <p:extLst>
      <p:ext uri="{BB962C8B-B14F-4D97-AF65-F5344CB8AC3E}">
        <p14:creationId xmlns:p14="http://schemas.microsoft.com/office/powerpoint/2010/main" val="35795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" y="0"/>
            <a:ext cx="915448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01"/>
          <a:stretch/>
        </p:blipFill>
        <p:spPr>
          <a:xfrm>
            <a:off x="-10488" y="5561900"/>
            <a:ext cx="9154488" cy="12960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3615" y="5768717"/>
            <a:ext cx="2902590" cy="1089283"/>
            <a:chOff x="293615" y="5768717"/>
            <a:chExt cx="2902590" cy="1089283"/>
          </a:xfrm>
        </p:grpSpPr>
        <p:sp>
          <p:nvSpPr>
            <p:cNvPr id="5" name="TextBox 4"/>
            <p:cNvSpPr txBox="1"/>
            <p:nvPr/>
          </p:nvSpPr>
          <p:spPr>
            <a:xfrm>
              <a:off x="767677" y="6027003"/>
              <a:ext cx="21103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House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34326" y="5867740"/>
              <a:ext cx="1800967" cy="25683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442149" y="5867740"/>
              <a:ext cx="820028" cy="25683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93615" y="6721807"/>
              <a:ext cx="290259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72115" y="6098276"/>
              <a:ext cx="0" cy="62353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924409" y="6098276"/>
              <a:ext cx="0" cy="62353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989865" y="5768717"/>
              <a:ext cx="151628" cy="1609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72472" y="6079197"/>
              <a:ext cx="741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God’s</a:t>
              </a:r>
              <a:r>
                <a:rPr lang="en-US" b="1" dirty="0">
                  <a:latin typeface="Baskerville Old Face" panose="02020602080505020303" pitchFamily="18" charset="0"/>
                </a:rPr>
                <a:t>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69712" y="5940697"/>
            <a:ext cx="312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Hebrews 3:1-6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0489" y="0"/>
            <a:ext cx="915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63D05"/>
                </a:solidFill>
                <a:latin typeface="Baskerville Old Face" panose="02020602080505020303" pitchFamily="18" charset="0"/>
              </a:rPr>
              <a:t>Jesus Is Lord Of The House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84748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skerville Old Face" panose="02020602080505020303" pitchFamily="18" charset="0"/>
              </a:rPr>
              <a:t>Head over all things to the church (Eph. 1:22)</a:t>
            </a:r>
          </a:p>
          <a:p>
            <a:endParaRPr lang="en-US" sz="3200" dirty="0">
              <a:latin typeface="Baskerville Old Face" panose="02020602080505020303" pitchFamily="18" charset="0"/>
            </a:endParaRPr>
          </a:p>
          <a:p>
            <a:r>
              <a:rPr lang="en-US" sz="3200" dirty="0">
                <a:latin typeface="Baskerville Old Face" panose="02020602080505020303" pitchFamily="18" charset="0"/>
              </a:rPr>
              <a:t>The Church is “subject” to Christ (Eph. 5:23-24)</a:t>
            </a:r>
          </a:p>
          <a:p>
            <a:endParaRPr lang="en-US" sz="2800" dirty="0">
              <a:latin typeface="Baskerville Old Face" panose="02020602080505020303" pitchFamily="18" charset="0"/>
            </a:endParaRPr>
          </a:p>
          <a:p>
            <a:r>
              <a:rPr lang="en-US" sz="2800" dirty="0">
                <a:latin typeface="Baskerville Old Face" panose="02020602080505020303" pitchFamily="18" charset="0"/>
              </a:rPr>
              <a:t>Is Jesus Lord Of Your Life?</a:t>
            </a:r>
          </a:p>
        </p:txBody>
      </p:sp>
    </p:spTree>
    <p:extLst>
      <p:ext uri="{BB962C8B-B14F-4D97-AF65-F5344CB8AC3E}">
        <p14:creationId xmlns:p14="http://schemas.microsoft.com/office/powerpoint/2010/main" val="160566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" y="0"/>
            <a:ext cx="915448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01"/>
          <a:stretch/>
        </p:blipFill>
        <p:spPr>
          <a:xfrm>
            <a:off x="-10488" y="5561900"/>
            <a:ext cx="9154488" cy="12960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3615" y="5768717"/>
            <a:ext cx="2902590" cy="1089283"/>
            <a:chOff x="293615" y="5768717"/>
            <a:chExt cx="2902590" cy="1089283"/>
          </a:xfrm>
        </p:grpSpPr>
        <p:sp>
          <p:nvSpPr>
            <p:cNvPr id="5" name="TextBox 4"/>
            <p:cNvSpPr txBox="1"/>
            <p:nvPr/>
          </p:nvSpPr>
          <p:spPr>
            <a:xfrm>
              <a:off x="767677" y="6027003"/>
              <a:ext cx="21103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House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34326" y="5867740"/>
              <a:ext cx="1800967" cy="25683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442149" y="5867740"/>
              <a:ext cx="820028" cy="25683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93615" y="6721807"/>
              <a:ext cx="290259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72115" y="6098276"/>
              <a:ext cx="0" cy="62353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924409" y="6098276"/>
              <a:ext cx="0" cy="62353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989865" y="5768717"/>
              <a:ext cx="151628" cy="1609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72472" y="6079197"/>
              <a:ext cx="741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God’s</a:t>
              </a:r>
              <a:r>
                <a:rPr lang="en-US" b="1" dirty="0">
                  <a:latin typeface="Baskerville Old Face" panose="02020602080505020303" pitchFamily="18" charset="0"/>
                </a:rPr>
                <a:t>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69712" y="5940697"/>
            <a:ext cx="312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Hebrews 3:1-6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0489" y="0"/>
            <a:ext cx="915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63D05"/>
                </a:solidFill>
                <a:latin typeface="Baskerville Old Face" panose="02020602080505020303" pitchFamily="18" charset="0"/>
              </a:rPr>
              <a:t>Being Part Of God’s House Is Conditional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118604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skerville Old Face" panose="02020602080505020303" pitchFamily="18" charset="0"/>
              </a:rPr>
              <a:t>Holding fast our confidence and hope</a:t>
            </a:r>
          </a:p>
          <a:p>
            <a:pPr algn="ctr"/>
            <a:r>
              <a:rPr lang="en-US" sz="3200" dirty="0">
                <a:latin typeface="Baskerville Old Face" panose="02020602080505020303" pitchFamily="18" charset="0"/>
              </a:rPr>
              <a:t>“until the end”</a:t>
            </a:r>
          </a:p>
          <a:p>
            <a:pPr algn="ctr"/>
            <a:endParaRPr lang="en-US" sz="3200" dirty="0">
              <a:latin typeface="Baskerville Old Face" panose="02020602080505020303" pitchFamily="18" charset="0"/>
            </a:endParaRPr>
          </a:p>
          <a:p>
            <a:pPr algn="ctr"/>
            <a:r>
              <a:rPr lang="en-US" sz="4800" dirty="0">
                <a:latin typeface="Baskerville Old Face" panose="02020602080505020303" pitchFamily="18" charset="0"/>
              </a:rPr>
              <a:t>Are you meeting God’s conditions for being a part of His house?</a:t>
            </a:r>
          </a:p>
        </p:txBody>
      </p:sp>
    </p:spTree>
    <p:extLst>
      <p:ext uri="{BB962C8B-B14F-4D97-AF65-F5344CB8AC3E}">
        <p14:creationId xmlns:p14="http://schemas.microsoft.com/office/powerpoint/2010/main" val="137887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205</Words>
  <Application>Microsoft Office PowerPoint</Application>
  <PresentationFormat>On-screen Show (4:3)</PresentationFormat>
  <Paragraphs>46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Baskerville Old Face</vt:lpstr>
      <vt:lpstr>Calibri Light</vt:lpstr>
      <vt:lpstr>Calibri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</dc:creator>
  <cp:lastModifiedBy>Charles Willis</cp:lastModifiedBy>
  <cp:revision>11</cp:revision>
  <dcterms:created xsi:type="dcterms:W3CDTF">2016-07-05T15:37:28Z</dcterms:created>
  <dcterms:modified xsi:type="dcterms:W3CDTF">2023-11-27T16:08:28Z</dcterms:modified>
</cp:coreProperties>
</file>