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BEBE8C"/>
    <a:srgbClr val="4A3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57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B0812-9273-4C68-AD59-6BC0A4AB82FC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C3AE3-B079-495C-A1AF-EE97928101F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6AFC318-A5C4-7827-0EF2-F521FBB3D24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DD266F-BDB2-A2B7-EDCB-2F79ABD4B880}"/>
              </a:ext>
            </a:extLst>
          </p:cNvPr>
          <p:cNvSpPr/>
          <p:nvPr/>
        </p:nvSpPr>
        <p:spPr>
          <a:xfrm>
            <a:off x="0" y="0"/>
            <a:ext cx="9144000" cy="1142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E37E9-7F40-6F6F-0C1A-9A516996E3C3}"/>
              </a:ext>
            </a:extLst>
          </p:cNvPr>
          <p:cNvSpPr/>
          <p:nvPr/>
        </p:nvSpPr>
        <p:spPr>
          <a:xfrm>
            <a:off x="0" y="5638800"/>
            <a:ext cx="9144000" cy="1227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4800" y="1828800"/>
            <a:ext cx="845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ysClr val="windowText" lastClr="000000"/>
                  </a:solidFill>
                </a:ln>
              </a:rPr>
              <a:t>How To Prevent Shrinking Back</a:t>
            </a:r>
          </a:p>
          <a:p>
            <a:pPr algn="ctr"/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Hebrews 10:36-39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DD237C-5B72-2DC5-C5B6-27E1CB9360DA}"/>
              </a:ext>
            </a:extLst>
          </p:cNvPr>
          <p:cNvSpPr/>
          <p:nvPr/>
        </p:nvSpPr>
        <p:spPr>
          <a:xfrm>
            <a:off x="0" y="0"/>
            <a:ext cx="9144000" cy="1142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EF87CA-CA3D-8BD2-F757-97293BA9FE43}"/>
              </a:ext>
            </a:extLst>
          </p:cNvPr>
          <p:cNvSpPr/>
          <p:nvPr/>
        </p:nvSpPr>
        <p:spPr>
          <a:xfrm>
            <a:off x="0" y="5638800"/>
            <a:ext cx="9144000" cy="1227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5791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How To Prevent Shrinking Back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152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An Every Day Approach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883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/>
              </a:rPr>
              <a:t>Hebrews 12:1 </a:t>
            </a:r>
            <a:r>
              <a:rPr lang="en-US" sz="3200" b="1" dirty="0">
                <a:effectLst/>
              </a:rPr>
              <a:t>“run with endurance”</a:t>
            </a: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James 5:11 </a:t>
            </a:r>
            <a:r>
              <a:rPr lang="en-US" sz="3200" b="1" dirty="0">
                <a:effectLst/>
              </a:rPr>
              <a:t>“count those blessed who endured”</a:t>
            </a: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Let’s get better.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4BC0F8-9D83-FF5E-EC0A-186F9D805FE5}"/>
              </a:ext>
            </a:extLst>
          </p:cNvPr>
          <p:cNvSpPr/>
          <p:nvPr/>
        </p:nvSpPr>
        <p:spPr>
          <a:xfrm>
            <a:off x="0" y="0"/>
            <a:ext cx="9144000" cy="1142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43EAA5-A867-E0B5-367F-BA0A4E3E5CEB}"/>
              </a:ext>
            </a:extLst>
          </p:cNvPr>
          <p:cNvSpPr/>
          <p:nvPr/>
        </p:nvSpPr>
        <p:spPr>
          <a:xfrm>
            <a:off x="0" y="5638800"/>
            <a:ext cx="9144000" cy="1227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5791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How To Prevent Shrinking Back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1524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Let God Say Something To You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/>
              </a:rPr>
              <a:t>Psalm 119:105</a:t>
            </a:r>
            <a:endParaRPr lang="en-US" sz="3200" b="1" dirty="0">
              <a:effectLst/>
            </a:endParaRP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Helps us keep our focus on serving Him           (Ps. 1:2; 1 Tim. 4:3; 2 Tim. 2:15)</a:t>
            </a:r>
            <a:endParaRPr lang="en-US" sz="3200" b="1" dirty="0">
              <a:effectLst/>
            </a:endParaRP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We can’t allow excuses.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9525">
                  <a:solidFill>
                    <a:schemeClr val="tx1"/>
                  </a:solidFill>
                </a:ln>
                <a:solidFill>
                  <a:srgbClr val="993300"/>
                </a:solidFill>
              </a:rPr>
              <a:t>Every Day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3A4810-5A63-E1A2-0432-B6134A5A52A2}"/>
              </a:ext>
            </a:extLst>
          </p:cNvPr>
          <p:cNvSpPr/>
          <p:nvPr/>
        </p:nvSpPr>
        <p:spPr>
          <a:xfrm>
            <a:off x="0" y="0"/>
            <a:ext cx="9144000" cy="1142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658FB5-A260-4591-194B-427F5A4B60B9}"/>
              </a:ext>
            </a:extLst>
          </p:cNvPr>
          <p:cNvSpPr/>
          <p:nvPr/>
        </p:nvSpPr>
        <p:spPr>
          <a:xfrm>
            <a:off x="0" y="5638800"/>
            <a:ext cx="9144000" cy="1227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5791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How To Prevent Shrinking Back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1524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Say Something To God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883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/>
              </a:rPr>
              <a:t>Prayer will stop sin or sin will stop prayer!</a:t>
            </a:r>
            <a:endParaRPr lang="en-US" sz="3200" b="1" dirty="0">
              <a:effectLst/>
            </a:endParaRP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Matthew 6:6</a:t>
            </a:r>
            <a:endParaRPr lang="en-US" sz="3200" b="1" dirty="0">
              <a:effectLst/>
            </a:endParaRP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James 5:13-16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9525">
                  <a:solidFill>
                    <a:schemeClr val="tx1"/>
                  </a:solidFill>
                </a:ln>
                <a:solidFill>
                  <a:srgbClr val="993300"/>
                </a:solidFill>
              </a:rPr>
              <a:t>Every Day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AF8413D-E474-4ACF-2994-78DACF2C713F}"/>
              </a:ext>
            </a:extLst>
          </p:cNvPr>
          <p:cNvSpPr/>
          <p:nvPr/>
        </p:nvSpPr>
        <p:spPr>
          <a:xfrm>
            <a:off x="0" y="0"/>
            <a:ext cx="9144000" cy="1142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3089AA-A6F5-D0E5-AC16-177CE5EB8072}"/>
              </a:ext>
            </a:extLst>
          </p:cNvPr>
          <p:cNvSpPr/>
          <p:nvPr/>
        </p:nvSpPr>
        <p:spPr>
          <a:xfrm>
            <a:off x="0" y="5638800"/>
            <a:ext cx="9144000" cy="1227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5791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How To Prevent Shrinking Back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1524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Say Something For God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1430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/>
              </a:rPr>
              <a:t>Philippians 1:27 </a:t>
            </a:r>
            <a:r>
              <a:rPr lang="en-US" sz="3200" b="1" i="1" dirty="0">
                <a:effectLst/>
              </a:rPr>
              <a:t>“striving together for the faith”</a:t>
            </a: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Confessing Christ (Rom. 10:9; Matt. 10:33;      1 Peter 3:15; Col. 4:6; 2 Tim. 1:7-8)</a:t>
            </a:r>
            <a:endParaRPr lang="en-US" sz="3200" b="1" dirty="0">
              <a:effectLst/>
            </a:endParaRP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Jude 3 </a:t>
            </a:r>
            <a:r>
              <a:rPr lang="en-US" sz="3200" b="1" i="1" dirty="0">
                <a:effectLst/>
              </a:rPr>
              <a:t>“contend earnestly for the faith”</a:t>
            </a: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1 Tim. 6:12 </a:t>
            </a:r>
            <a:r>
              <a:rPr lang="en-US" sz="3200" b="1" i="1" dirty="0">
                <a:effectLst/>
              </a:rPr>
              <a:t>“fight the good fight of faith”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9525">
                  <a:solidFill>
                    <a:schemeClr val="tx1"/>
                  </a:solidFill>
                </a:ln>
                <a:solidFill>
                  <a:srgbClr val="993300"/>
                </a:solidFill>
              </a:rPr>
              <a:t>Every Day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AC6AF0A-0BA9-0B3B-90B6-50EEEA5484C4}"/>
              </a:ext>
            </a:extLst>
          </p:cNvPr>
          <p:cNvSpPr/>
          <p:nvPr/>
        </p:nvSpPr>
        <p:spPr>
          <a:xfrm>
            <a:off x="0" y="0"/>
            <a:ext cx="9144000" cy="1142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B523AA-3F97-DC38-8C79-2249D191FFFC}"/>
              </a:ext>
            </a:extLst>
          </p:cNvPr>
          <p:cNvSpPr/>
          <p:nvPr/>
        </p:nvSpPr>
        <p:spPr>
          <a:xfrm>
            <a:off x="0" y="5638800"/>
            <a:ext cx="9144000" cy="1227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5791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How To Prevent Shrinking Back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1524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Do Something For God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8839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/>
              </a:rPr>
              <a:t>1 Corinthians 15:58 </a:t>
            </a:r>
            <a:r>
              <a:rPr lang="en-US" sz="3200" b="1" dirty="0">
                <a:effectLst/>
              </a:rPr>
              <a:t>“always abounding in the work of the Lord”</a:t>
            </a: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Titus 2:14</a:t>
            </a:r>
            <a:endParaRPr lang="en-US" sz="3200" b="1" dirty="0">
              <a:effectLst/>
            </a:endParaRP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Matthew 5:16</a:t>
            </a:r>
          </a:p>
          <a:p>
            <a:pPr algn="ctr"/>
            <a:endParaRPr lang="en-US" sz="3600" b="1" dirty="0">
              <a:effectLst/>
            </a:endParaRPr>
          </a:p>
          <a:p>
            <a:pPr algn="ctr"/>
            <a:r>
              <a:rPr lang="en-US" sz="3600" b="1" dirty="0">
                <a:effectLst/>
              </a:rPr>
              <a:t>Galatians 6:10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9525">
                  <a:solidFill>
                    <a:schemeClr val="tx1"/>
                  </a:solidFill>
                </a:ln>
                <a:solidFill>
                  <a:srgbClr val="993300"/>
                </a:solidFill>
              </a:rPr>
              <a:t>Every Day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2286000"/>
            <a:ext cx="8839200" cy="243143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i="1" dirty="0">
                <a:effectLst/>
              </a:rPr>
              <a:t>“always” </a:t>
            </a:r>
            <a:r>
              <a:rPr lang="en-US" sz="3200" i="1" dirty="0">
                <a:effectLst/>
              </a:rPr>
              <a:t>– (Strong’s #3842) </a:t>
            </a:r>
            <a:r>
              <a:rPr lang="en-US" sz="2800" i="1" dirty="0">
                <a:effectLst/>
              </a:rPr>
              <a:t>at all times, always, ever</a:t>
            </a:r>
          </a:p>
          <a:p>
            <a:r>
              <a:rPr lang="en-US" sz="3200" b="1" i="1" dirty="0">
                <a:effectLst/>
              </a:rPr>
              <a:t>“abounding” </a:t>
            </a:r>
            <a:r>
              <a:rPr lang="en-US" sz="3200" i="1" dirty="0">
                <a:effectLst/>
              </a:rPr>
              <a:t>(Strong’s #4052) </a:t>
            </a:r>
            <a:r>
              <a:rPr lang="en-US" sz="2800" i="1" dirty="0">
                <a:effectLst/>
              </a:rPr>
              <a:t>to be abundantly furnished, to abound in a thing, to be in affluence. To abound, overflow.</a:t>
            </a:r>
          </a:p>
          <a:p>
            <a:r>
              <a:rPr lang="en-US" sz="3200" b="1" i="1" dirty="0">
                <a:effectLst/>
              </a:rPr>
              <a:t>“the work” </a:t>
            </a:r>
            <a:r>
              <a:rPr lang="en-US" sz="3200" i="1" dirty="0">
                <a:effectLst/>
              </a:rPr>
              <a:t>(Strong’s #2041) </a:t>
            </a:r>
            <a:r>
              <a:rPr lang="en-US" sz="2800" i="1" dirty="0">
                <a:effectLst/>
              </a:rPr>
              <a:t>denotes a work, deed, act.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B704F0-7DE3-EBB6-851D-D04D4115EA4F}"/>
              </a:ext>
            </a:extLst>
          </p:cNvPr>
          <p:cNvSpPr/>
          <p:nvPr/>
        </p:nvSpPr>
        <p:spPr>
          <a:xfrm>
            <a:off x="0" y="0"/>
            <a:ext cx="9144000" cy="1142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A0642B-244C-312C-CB97-528B3A0F4D86}"/>
              </a:ext>
            </a:extLst>
          </p:cNvPr>
          <p:cNvSpPr/>
          <p:nvPr/>
        </p:nvSpPr>
        <p:spPr>
          <a:xfrm>
            <a:off x="0" y="5638800"/>
            <a:ext cx="9144000" cy="1227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5791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How To Prevent Shrinking Back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152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 w="19050"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Conclusion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2192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effectLst/>
              </a:rPr>
              <a:t>1. Serve God With An Every Day Approach</a:t>
            </a:r>
          </a:p>
          <a:p>
            <a:pPr algn="ctr"/>
            <a:r>
              <a:rPr lang="en-US" sz="3200" b="1" dirty="0">
                <a:effectLst/>
              </a:rPr>
              <a:t>2. Every Day Let God Say Something To You</a:t>
            </a:r>
          </a:p>
          <a:p>
            <a:pPr algn="ctr"/>
            <a:r>
              <a:rPr lang="en-US" sz="3200" b="1" dirty="0">
                <a:effectLst/>
              </a:rPr>
              <a:t>3. Every Day Say Something To God</a:t>
            </a:r>
          </a:p>
          <a:p>
            <a:pPr algn="ctr"/>
            <a:r>
              <a:rPr lang="en-US" sz="3200" b="1" dirty="0">
                <a:effectLst/>
              </a:rPr>
              <a:t>4. Every Day Say Something For God</a:t>
            </a:r>
          </a:p>
          <a:p>
            <a:pPr algn="ctr"/>
            <a:r>
              <a:rPr lang="en-US" sz="3200" b="1" dirty="0">
                <a:effectLst/>
              </a:rPr>
              <a:t>5. Every Day Do Something For God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86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ysClr val="windowText" lastClr="000000"/>
                </a:solidFill>
                <a:effectLst/>
              </a:rPr>
              <a:t>Are you shrinking back                                   or drawing near?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318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Dee</dc:creator>
  <cp:lastModifiedBy>Charles Willis</cp:lastModifiedBy>
  <cp:revision>15</cp:revision>
  <dcterms:created xsi:type="dcterms:W3CDTF">2012-07-17T20:01:48Z</dcterms:created>
  <dcterms:modified xsi:type="dcterms:W3CDTF">2023-10-23T13:55:47Z</dcterms:modified>
</cp:coreProperties>
</file>