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embeddedFontLst>
    <p:embeddedFont>
      <p:font typeface="Adobe Garamond Pro Bold" panose="02020702060506020403" pitchFamily="18" charset="0"/>
      <p:bold r:id="rId9"/>
      <p:bold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8157"/>
    <a:srgbClr val="3A5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3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28A2B-016B-4D75-870D-D725B53D3BC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4E42C-DD3F-47D2-808B-6E69FD8EB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4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99CE2-2A05-B835-89B1-5F3F071A3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BEACC6-F2A2-C6B5-3514-B57C0DA90330}"/>
              </a:ext>
            </a:extLst>
          </p:cNvPr>
          <p:cNvSpPr txBox="1"/>
          <p:nvPr/>
        </p:nvSpPr>
        <p:spPr>
          <a:xfrm>
            <a:off x="0" y="2159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God Uses Problems</a:t>
            </a:r>
          </a:p>
        </p:txBody>
      </p:sp>
    </p:spTree>
    <p:extLst>
      <p:ext uri="{BB962C8B-B14F-4D97-AF65-F5344CB8AC3E}">
        <p14:creationId xmlns:p14="http://schemas.microsoft.com/office/powerpoint/2010/main" val="24106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1F7B0-B3C6-BED8-4680-6D611A6FEE07}"/>
              </a:ext>
            </a:extLst>
          </p:cNvPr>
          <p:cNvSpPr txBox="1"/>
          <p:nvPr/>
        </p:nvSpPr>
        <p:spPr>
          <a:xfrm>
            <a:off x="0" y="2159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To Direct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0226E-461C-EEB9-6DE6-FCF1943382A1}"/>
              </a:ext>
            </a:extLst>
          </p:cNvPr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God Uses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5D517-D35D-DD17-5C10-EAD099D9A00F}"/>
              </a:ext>
            </a:extLst>
          </p:cNvPr>
          <p:cNvSpPr txBox="1"/>
          <p:nvPr/>
        </p:nvSpPr>
        <p:spPr>
          <a:xfrm>
            <a:off x="524933" y="1074242"/>
            <a:ext cx="86190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Pharaoh (Exodus 5:1, 22-23)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Adversity gets our attention focused on God.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Proverbs 20:30 </a:t>
            </a:r>
            <a:r>
              <a:rPr lang="en-US" sz="3200" i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“stripes that wound scour away evil, and strokes reach the innermost parts”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Hebrews 4:16</a:t>
            </a:r>
          </a:p>
        </p:txBody>
      </p:sp>
    </p:spTree>
    <p:extLst>
      <p:ext uri="{BB962C8B-B14F-4D97-AF65-F5344CB8AC3E}">
        <p14:creationId xmlns:p14="http://schemas.microsoft.com/office/powerpoint/2010/main" val="15077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1F7B0-B3C6-BED8-4680-6D611A6FEE07}"/>
              </a:ext>
            </a:extLst>
          </p:cNvPr>
          <p:cNvSpPr txBox="1"/>
          <p:nvPr/>
        </p:nvSpPr>
        <p:spPr>
          <a:xfrm>
            <a:off x="0" y="2159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To Inspect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0226E-461C-EEB9-6DE6-FCF1943382A1}"/>
              </a:ext>
            </a:extLst>
          </p:cNvPr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God Uses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5D517-D35D-DD17-5C10-EAD099D9A00F}"/>
              </a:ext>
            </a:extLst>
          </p:cNvPr>
          <p:cNvSpPr txBox="1"/>
          <p:nvPr/>
        </p:nvSpPr>
        <p:spPr>
          <a:xfrm>
            <a:off x="524933" y="1074242"/>
            <a:ext cx="8619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Judges 2:11-22 (Israel)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Genesis 22:10-13 (Abraham)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Deuteronomy 8:1-2 (Israel)</a:t>
            </a:r>
            <a:endParaRPr lang="en-US" sz="32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James 1:2-4 (Us)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 Peter 1:6-7 (Us)</a:t>
            </a:r>
          </a:p>
        </p:txBody>
      </p:sp>
    </p:spTree>
    <p:extLst>
      <p:ext uri="{BB962C8B-B14F-4D97-AF65-F5344CB8AC3E}">
        <p14:creationId xmlns:p14="http://schemas.microsoft.com/office/powerpoint/2010/main" val="39211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1F7B0-B3C6-BED8-4680-6D611A6FEE07}"/>
              </a:ext>
            </a:extLst>
          </p:cNvPr>
          <p:cNvSpPr txBox="1"/>
          <p:nvPr/>
        </p:nvSpPr>
        <p:spPr>
          <a:xfrm>
            <a:off x="0" y="2159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To Correct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0226E-461C-EEB9-6DE6-FCF1943382A1}"/>
              </a:ext>
            </a:extLst>
          </p:cNvPr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God Uses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5D517-D35D-DD17-5C10-EAD099D9A00F}"/>
              </a:ext>
            </a:extLst>
          </p:cNvPr>
          <p:cNvSpPr txBox="1"/>
          <p:nvPr/>
        </p:nvSpPr>
        <p:spPr>
          <a:xfrm>
            <a:off x="524933" y="1074242"/>
            <a:ext cx="86190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Hebrews 12:4-11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Psalm 119:71 </a:t>
            </a:r>
            <a:r>
              <a:rPr lang="en-US" sz="3200" i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“It is good for me that I was afflicted, that I may learn Your statutes…”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Some will rebel (Acts 26:14; James 4:6-7)</a:t>
            </a:r>
            <a:endParaRPr lang="en-US" sz="32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 Corinthians 11:29-32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Revelation 3:19</a:t>
            </a:r>
          </a:p>
        </p:txBody>
      </p:sp>
    </p:spTree>
    <p:extLst>
      <p:ext uri="{BB962C8B-B14F-4D97-AF65-F5344CB8AC3E}">
        <p14:creationId xmlns:p14="http://schemas.microsoft.com/office/powerpoint/2010/main" val="323505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1F7B0-B3C6-BED8-4680-6D611A6FEE07}"/>
              </a:ext>
            </a:extLst>
          </p:cNvPr>
          <p:cNvSpPr txBox="1"/>
          <p:nvPr/>
        </p:nvSpPr>
        <p:spPr>
          <a:xfrm>
            <a:off x="0" y="2159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To Perfect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0226E-461C-EEB9-6DE6-FCF1943382A1}"/>
              </a:ext>
            </a:extLst>
          </p:cNvPr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God Uses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5D517-D35D-DD17-5C10-EAD099D9A00F}"/>
              </a:ext>
            </a:extLst>
          </p:cNvPr>
          <p:cNvSpPr txBox="1"/>
          <p:nvPr/>
        </p:nvSpPr>
        <p:spPr>
          <a:xfrm>
            <a:off x="524933" y="1074242"/>
            <a:ext cx="8619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 Peter 1:7 (Zechariah 13:9; Isaiah 48:10)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dobe Garamond Pro Bold" panose="02020702060506020403" pitchFamily="18" charset="0"/>
              </a:rPr>
              <a:t>Problems help </a:t>
            </a:r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us learn what is important  (Romans 5:3-5; 1 John 5:19; Matthew 6:33)</a:t>
            </a:r>
            <a:endParaRPr lang="en-US" sz="32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2 Corinthians 12:7-10</a:t>
            </a:r>
            <a:endParaRPr lang="en-US" sz="32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1F7B0-B3C6-BED8-4680-6D611A6FEE07}"/>
              </a:ext>
            </a:extLst>
          </p:cNvPr>
          <p:cNvSpPr txBox="1"/>
          <p:nvPr/>
        </p:nvSpPr>
        <p:spPr>
          <a:xfrm>
            <a:off x="0" y="2159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0226E-461C-EEB9-6DE6-FCF1943382A1}"/>
              </a:ext>
            </a:extLst>
          </p:cNvPr>
          <p:cNvSpPr txBox="1"/>
          <p:nvPr/>
        </p:nvSpPr>
        <p:spPr>
          <a:xfrm>
            <a:off x="5096933" y="277455"/>
            <a:ext cx="39285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God Uses Problems</a:t>
            </a:r>
          </a:p>
          <a:p>
            <a:pPr algn="ctr"/>
            <a:r>
              <a:rPr lang="en-US" sz="3600" i="1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To Direct Us</a:t>
            </a:r>
          </a:p>
          <a:p>
            <a:pPr algn="ctr"/>
            <a:r>
              <a:rPr lang="en-US" sz="3600" i="1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To Inspect Us</a:t>
            </a:r>
          </a:p>
          <a:p>
            <a:pPr algn="ctr"/>
            <a:r>
              <a:rPr lang="en-US" sz="3600" i="1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To Correct Us</a:t>
            </a:r>
          </a:p>
          <a:p>
            <a:pPr algn="ctr"/>
            <a:r>
              <a:rPr lang="en-US" sz="3600" i="1" dirty="0">
                <a:solidFill>
                  <a:srgbClr val="AE8157"/>
                </a:solidFill>
                <a:latin typeface="Adobe Garamond Pro Bold" panose="02020702060506020403" pitchFamily="18" charset="0"/>
              </a:rPr>
              <a:t>To Perfect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5D517-D35D-DD17-5C10-EAD099D9A00F}"/>
              </a:ext>
            </a:extLst>
          </p:cNvPr>
          <p:cNvSpPr txBox="1"/>
          <p:nvPr/>
        </p:nvSpPr>
        <p:spPr>
          <a:xfrm>
            <a:off x="524933" y="1074242"/>
            <a:ext cx="373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2 Corinthians 4:7-18</a:t>
            </a: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Romans 8:28</a:t>
            </a:r>
            <a:endParaRPr lang="en-US" sz="32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Are you overcome   by problems?</a:t>
            </a:r>
            <a:endParaRPr lang="en-US" sz="32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44</TotalTime>
  <Words>182</Words>
  <Application>Microsoft Office PowerPoint</Application>
  <PresentationFormat>On-screen Show (4:3)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Adobe Garamond Pro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Willis</dc:creator>
  <cp:lastModifiedBy>Charles Willis</cp:lastModifiedBy>
  <cp:revision>4</cp:revision>
  <dcterms:created xsi:type="dcterms:W3CDTF">2023-10-09T23:55:56Z</dcterms:created>
  <dcterms:modified xsi:type="dcterms:W3CDTF">2023-10-16T14:31:21Z</dcterms:modified>
</cp:coreProperties>
</file>