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57" r:id="rId3"/>
    <p:sldId id="258" r:id="rId4"/>
    <p:sldId id="266" r:id="rId5"/>
    <p:sldId id="267" r:id="rId6"/>
    <p:sldId id="268" r:id="rId7"/>
    <p:sldId id="265" r:id="rId8"/>
  </p:sldIdLst>
  <p:sldSz cx="9144000" cy="6858000" type="screen4x3"/>
  <p:notesSz cx="6858000" cy="9144000"/>
  <p:embeddedFontLst>
    <p:embeddedFont>
      <p:font typeface="Adobe Garamond Pro Bold" panose="02020702060506020403" pitchFamily="18" charset="0"/>
      <p:bold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DC9D-5C40-4FFB-A6FE-B5EA3DE83B07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F310-AF4E-46AB-9DC2-1FDAF42B7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5257800"/>
          </a:xfrm>
          <a:prstGeom prst="flowChartDocumen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</a:rPr>
              <a:t>Burdensome Commands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</a:rPr>
              <a:t>1 John 5:1-4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-3352800"/>
            <a:ext cx="9144000" cy="5257800"/>
          </a:xfrm>
          <a:prstGeom prst="flowChartDocumen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-1524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</a:rPr>
              <a:t>Many Think God’s Commands ARE Burdensome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Noah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algn="ctr"/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Naaman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Israel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Rich Young Ruler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The Jews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King Agrippa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-3352800"/>
            <a:ext cx="9144000" cy="5257800"/>
          </a:xfrm>
          <a:prstGeom prst="flowChartDocumen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</a:rPr>
              <a:t>Reasons Think Burdensome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They Don’t Understand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They Don’t See The Sense Of Doing It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They Don’t Want To Change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They Don’t Think They Are Necessary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They Think It Is Legalism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-3352800"/>
            <a:ext cx="9144000" cy="5257800"/>
          </a:xfrm>
          <a:prstGeom prst="flowChartDocumen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</a:rPr>
              <a:t>Some Specific Commands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Obey The Gospel (Mark 16:15-16)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Deny Yourself  (Matt. 16:24)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Love Your Enemy (Matt. 5:44)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Study The Word (2 Tim. 2:15)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Assemble With The Saints (Heb. 10:24-25)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Do Not Show Partiality (James 2:1-6)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Live Faithfully (Rev. 2:10)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-3352800"/>
            <a:ext cx="9144000" cy="5257800"/>
          </a:xfrm>
          <a:prstGeom prst="flowChartDocumen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-152400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</a:rPr>
              <a:t>Why God’s Commands Are </a:t>
            </a:r>
          </a:p>
          <a:p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</a:rPr>
              <a:t>NOT Burdensome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Given By God (1 John 1:17; 2 Tim. 3:16-17)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For Our Good (Matt. 4:4)</a:t>
            </a:r>
            <a:endParaRPr lang="en-US" sz="3200" dirty="0">
              <a:latin typeface="Adobe Garamond Pro Bold" panose="02020702060506020403" pitchFamily="18" charset="0"/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Assist In Preparing Us For Heaven (Rev. 22:14)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They Are The Standard Of Judgment (Jn. 12:48)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dobe Garamond Pro Bold" panose="02020702060506020403" pitchFamily="18" charset="0"/>
              </a:rPr>
              <a:t>They Are The Words Of Life (Jn. 6:68)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0"/>
            <a:ext cx="9144000" cy="3505200"/>
          </a:xfrm>
          <a:prstGeom prst="flowChartDocumen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267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</a:rPr>
              <a:t>Have You Considered God’s Commands BURDENSOME?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“For this is the love of God, that we keep His commandments; and His commandments are not burdensome.” 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1 John 5:3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201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Adobe Garamond Pro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</dc:creator>
  <cp:lastModifiedBy>Charles Willis</cp:lastModifiedBy>
  <cp:revision>9</cp:revision>
  <dcterms:created xsi:type="dcterms:W3CDTF">2014-05-31T16:08:38Z</dcterms:created>
  <dcterms:modified xsi:type="dcterms:W3CDTF">2023-09-25T16:40:28Z</dcterms:modified>
</cp:coreProperties>
</file>