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4AA615-F344-43E1-ABCB-19D0BB306B1D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1"/>
    <a:srgbClr val="56271C"/>
    <a:srgbClr val="563F20"/>
    <a:srgbClr val="8E6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F65E-63E4-444F-8FFD-D9A5602C163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6658-AA82-4B9B-9E51-B1E0EB2E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6B023A-AA0B-4968-902C-AD1EBCDB82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4CF52-4467-47EE-9F83-A668DD95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552E5A-F564-4F64-88B0-6512C27502C7}"/>
              </a:ext>
            </a:extLst>
          </p:cNvPr>
          <p:cNvSpPr txBox="1"/>
          <p:nvPr/>
        </p:nvSpPr>
        <p:spPr>
          <a:xfrm>
            <a:off x="457200" y="105156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3600" dirty="0"/>
              <a:t>Much More Than Money</a:t>
            </a:r>
          </a:p>
        </p:txBody>
      </p:sp>
    </p:spTree>
    <p:extLst>
      <p:ext uri="{BB962C8B-B14F-4D97-AF65-F5344CB8AC3E}">
        <p14:creationId xmlns:p14="http://schemas.microsoft.com/office/powerpoint/2010/main" val="332349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EE68CD-D0BE-4C72-909D-B0CD9C925A2B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9916CF-D6D0-41B8-B8D3-7107BE20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DA9AC-69E2-46C6-8839-97071346A0BF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34ADF-E929-4EBD-859F-7B9E9FCB6551}"/>
              </a:ext>
            </a:extLst>
          </p:cNvPr>
          <p:cNvSpPr txBox="1"/>
          <p:nvPr/>
        </p:nvSpPr>
        <p:spPr>
          <a:xfrm>
            <a:off x="213360" y="211454"/>
            <a:ext cx="8709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Everything Belongs To God</a:t>
            </a:r>
          </a:p>
          <a:p>
            <a:pPr lvl="1"/>
            <a:endParaRPr lang="en-US" sz="3200" i="1" dirty="0"/>
          </a:p>
          <a:p>
            <a:pPr lvl="1"/>
            <a:r>
              <a:rPr lang="en-US" sz="3200" i="1" dirty="0"/>
              <a:t>“The earth is the Lord’s” </a:t>
            </a:r>
            <a:r>
              <a:rPr lang="en-US" sz="3200" dirty="0"/>
              <a:t>(1 Cor. 10:26)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We are accountable as stewards                           Luke 16:1-13</a:t>
            </a:r>
          </a:p>
        </p:txBody>
      </p:sp>
    </p:spTree>
    <p:extLst>
      <p:ext uri="{BB962C8B-B14F-4D97-AF65-F5344CB8AC3E}">
        <p14:creationId xmlns:p14="http://schemas.microsoft.com/office/powerpoint/2010/main" val="2022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6C742D-26F1-46DA-B58C-56DC02925D21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5E2C5-297A-4E97-AC77-DFE6203B5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AC408-DFA7-4F90-8FC4-59FBF344CA31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7B35E-CA86-42C3-9CAD-01738E15F370}"/>
              </a:ext>
            </a:extLst>
          </p:cNvPr>
          <p:cNvSpPr txBox="1"/>
          <p:nvPr/>
        </p:nvSpPr>
        <p:spPr>
          <a:xfrm>
            <a:off x="213360" y="211454"/>
            <a:ext cx="8709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Steward of our ABILITIES</a:t>
            </a:r>
          </a:p>
          <a:p>
            <a:pPr lvl="1"/>
            <a:endParaRPr lang="en-US" sz="3200" i="1" dirty="0"/>
          </a:p>
          <a:p>
            <a:pPr lvl="1"/>
            <a:r>
              <a:rPr lang="en-US" sz="3200" i="1" dirty="0"/>
              <a:t>“each according to his own ability” </a:t>
            </a:r>
            <a:r>
              <a:rPr lang="en-US" sz="3200" dirty="0"/>
              <a:t>(Matt. 25:15)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1 Corinthians 12:14-18</a:t>
            </a:r>
          </a:p>
        </p:txBody>
      </p:sp>
    </p:spTree>
    <p:extLst>
      <p:ext uri="{BB962C8B-B14F-4D97-AF65-F5344CB8AC3E}">
        <p14:creationId xmlns:p14="http://schemas.microsoft.com/office/powerpoint/2010/main" val="23420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2A033-B0A6-4B51-8C62-A46FC8ED1744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E9ADE-BAF3-415D-BED4-C440D140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5FF80-8568-4FDD-8382-798C84E6069D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F8321-DF1F-48A6-ADF9-BB728FB53BC3}"/>
              </a:ext>
            </a:extLst>
          </p:cNvPr>
          <p:cNvSpPr txBox="1"/>
          <p:nvPr/>
        </p:nvSpPr>
        <p:spPr>
          <a:xfrm>
            <a:off x="213360" y="211454"/>
            <a:ext cx="8709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Steward of our TIME</a:t>
            </a:r>
          </a:p>
          <a:p>
            <a:pPr lvl="1"/>
            <a:endParaRPr lang="en-US" sz="3200" i="1" dirty="0"/>
          </a:p>
          <a:p>
            <a:pPr lvl="1"/>
            <a:r>
              <a:rPr lang="en-US" sz="3200" dirty="0"/>
              <a:t>Ephesians 5:15-16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Matthew 25:26</a:t>
            </a:r>
          </a:p>
        </p:txBody>
      </p:sp>
    </p:spTree>
    <p:extLst>
      <p:ext uri="{BB962C8B-B14F-4D97-AF65-F5344CB8AC3E}">
        <p14:creationId xmlns:p14="http://schemas.microsoft.com/office/powerpoint/2010/main" val="33477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ABAD55-F0DE-4DB0-BCC0-81ED5A0B0ADB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2A5A9-371B-4D3A-ADC2-8CD513B2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68C77D-9561-493E-BD14-EBE2AE8F6EB6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6B106-AE32-4C7D-99D8-75B71FCDC88A}"/>
              </a:ext>
            </a:extLst>
          </p:cNvPr>
          <p:cNvSpPr txBox="1"/>
          <p:nvPr/>
        </p:nvSpPr>
        <p:spPr>
          <a:xfrm>
            <a:off x="213360" y="211454"/>
            <a:ext cx="87096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Steward of our WEALTH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Haggai 2:8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Deuteronomy 8:18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Warnings to the rich                                             (Matt. 6:19-24; 1 Tim. 6:9-19; Luke 12:15-21)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Care for our own (1 Tim. 5:8)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Help those in need (Eph. 4:28’ Acts 4:35-37)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Giving to God (Gal. 6:5; Phil. 4:15-17; 1 Cor. 9:14; 2 Cor. 9:7; 1 Cor. 16:2)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50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E7FB0-11DD-43B5-926B-0FEF9A73C6FE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6338F-4F43-4649-82C3-8ACF49DC9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5A2FA-CC3D-4237-83B6-FD2BBCF36BDC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728DD-6155-45BF-934A-F3190A9C0020}"/>
              </a:ext>
            </a:extLst>
          </p:cNvPr>
          <p:cNvSpPr txBox="1"/>
          <p:nvPr/>
        </p:nvSpPr>
        <p:spPr>
          <a:xfrm>
            <a:off x="213360" y="211454"/>
            <a:ext cx="87096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Steward of our CHILDREN</a:t>
            </a:r>
          </a:p>
          <a:p>
            <a:pPr lvl="1"/>
            <a:r>
              <a:rPr lang="en-US" sz="3200" dirty="0"/>
              <a:t>A heritage from the Lord (Psalm 127:3)</a:t>
            </a:r>
          </a:p>
          <a:p>
            <a:pPr lvl="1"/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We must teach.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We must warn and correct.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Respect for authority (man and God)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Love (seen and felt)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Responsibility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2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4160D0-5B42-4D6B-83B9-DF4BE2530E20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5E4D4-5DA6-40E3-9C1B-9D04911D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8A80F-CCC3-467D-818D-E5E03E739ABD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6E88F-8D6C-48E8-A153-89EC01C3A7D7}"/>
              </a:ext>
            </a:extLst>
          </p:cNvPr>
          <p:cNvSpPr txBox="1"/>
          <p:nvPr/>
        </p:nvSpPr>
        <p:spPr>
          <a:xfrm>
            <a:off x="213360" y="211454"/>
            <a:ext cx="87096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Steward of the GOSPEL</a:t>
            </a:r>
          </a:p>
          <a:p>
            <a:pPr lvl="1"/>
            <a:r>
              <a:rPr lang="en-US" sz="3200" dirty="0"/>
              <a:t>1 Corinthians 4:1-2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We must teach to next generation                                       (2 Tim. 1:13-14; 2:2).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Preaching to the lost (Eph. 3:8)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53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318C0E-9DD2-4D5D-B9B5-51AFCB5A322D}"/>
              </a:ext>
            </a:extLst>
          </p:cNvPr>
          <p:cNvSpPr/>
          <p:nvPr/>
        </p:nvSpPr>
        <p:spPr>
          <a:xfrm>
            <a:off x="-1" y="-1"/>
            <a:ext cx="9143999" cy="6857999"/>
          </a:xfrm>
          <a:prstGeom prst="rect">
            <a:avLst/>
          </a:prstGeom>
          <a:solidFill>
            <a:srgbClr val="E7E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391CC-1610-47E2-AB7E-E1BDEF98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39" y="4057650"/>
            <a:ext cx="3947159" cy="2960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B62D5-5F04-40C1-AA0E-449373A83F23}"/>
              </a:ext>
            </a:extLst>
          </p:cNvPr>
          <p:cNvSpPr txBox="1"/>
          <p:nvPr/>
        </p:nvSpPr>
        <p:spPr>
          <a:xfrm>
            <a:off x="213360" y="5537834"/>
            <a:ext cx="61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Biblical Stewardship</a:t>
            </a:r>
          </a:p>
          <a:p>
            <a:r>
              <a:rPr lang="en-US" sz="2000" dirty="0"/>
              <a:t>Much More Than Money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FC635-60D2-475D-8E73-288CF0D3007F}"/>
              </a:ext>
            </a:extLst>
          </p:cNvPr>
          <p:cNvSpPr txBox="1"/>
          <p:nvPr/>
        </p:nvSpPr>
        <p:spPr>
          <a:xfrm>
            <a:off x="213360" y="211454"/>
            <a:ext cx="87096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6271C"/>
                </a:solidFill>
                <a:latin typeface="Bookman Old Style" panose="02050604050505020204" pitchFamily="18" charset="0"/>
              </a:rPr>
              <a:t>Every steward must give account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Have we used our abilities?</a:t>
            </a:r>
          </a:p>
          <a:p>
            <a:pPr lvl="1"/>
            <a:r>
              <a:rPr lang="en-US" sz="3200" dirty="0"/>
              <a:t>Have we used our time?</a:t>
            </a:r>
          </a:p>
          <a:p>
            <a:pPr lvl="1"/>
            <a:r>
              <a:rPr lang="en-US" sz="3200" dirty="0"/>
              <a:t>Have we used our wealth?</a:t>
            </a:r>
          </a:p>
          <a:p>
            <a:pPr lvl="1"/>
            <a:r>
              <a:rPr lang="en-US" sz="3200" dirty="0"/>
              <a:t>Have we taught our children?</a:t>
            </a:r>
          </a:p>
          <a:p>
            <a:pPr lvl="1"/>
            <a:r>
              <a:rPr lang="en-US" sz="3200" dirty="0"/>
              <a:t>Have we shared the gospel?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3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277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</dc:creator>
  <cp:lastModifiedBy>Charles Willis</cp:lastModifiedBy>
  <cp:revision>7</cp:revision>
  <dcterms:created xsi:type="dcterms:W3CDTF">2017-12-05T18:31:38Z</dcterms:created>
  <dcterms:modified xsi:type="dcterms:W3CDTF">2023-10-02T17:17:39Z</dcterms:modified>
</cp:coreProperties>
</file>