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6" r:id="rId2"/>
    <p:sldId id="265" r:id="rId3"/>
    <p:sldId id="256" r:id="rId4"/>
    <p:sldId id="257" r:id="rId5"/>
    <p:sldId id="260" r:id="rId6"/>
    <p:sldId id="261" r:id="rId7"/>
    <p:sldId id="262" r:id="rId8"/>
    <p:sldId id="264" r:id="rId9"/>
  </p:sldIdLst>
  <p:sldSz cx="9144000" cy="6858000" type="screen4x3"/>
  <p:notesSz cx="6858000" cy="9144000"/>
  <p:embeddedFontLst>
    <p:embeddedFont>
      <p:font typeface="Impact" panose="020B0806030902050204" pitchFamily="34" charset="0"/>
      <p:regular r:id="rId10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2935"/>
    <a:srgbClr val="C2C5C9"/>
    <a:srgbClr val="F50001"/>
    <a:srgbClr val="8B8A2D"/>
    <a:srgbClr val="5D75A1"/>
    <a:srgbClr val="3E7138"/>
    <a:srgbClr val="0D2511"/>
    <a:srgbClr val="000000"/>
    <a:srgbClr val="4B5D03"/>
    <a:srgbClr val="2F32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76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8E7ADB-AA91-4591-A6EB-8F50AF3D48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66B76-0DB0-4583-914C-C49978F72BE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F75AF9-9C24-4985-A3D0-2BF96EC030B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697F5E1-C335-4BB1-B682-6F9F8F5DD86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3B68C8-8DEE-41AC-9F25-436A413397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A37A2-6FBA-4994-B796-A7BB928B119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C5BE13-3253-4E2F-A169-CEBA4371D7C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70BF09-C22C-45FB-9DEC-AECC053F930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F474AB-6619-4854-A539-5585DA396E2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C4C4DD-15AA-43CE-B703-95F880CBC95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FAEB02-FD17-4DDC-A0CA-BA234E024F6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B861C2-E8BE-43CB-B019-FEE665FA0D7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4EB6D78-7C8E-4F44-B96B-EE407729630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38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8A9326-7593-F088-DBC8-10AD30C276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444"/>
          <a:stretch/>
        </p:blipFill>
        <p:spPr>
          <a:xfrm>
            <a:off x="0" y="685800"/>
            <a:ext cx="9144000" cy="3886200"/>
          </a:xfrm>
          <a:prstGeom prst="rect">
            <a:avLst/>
          </a:prstGeom>
        </p:spPr>
      </p:pic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0" y="685800"/>
            <a:ext cx="9144000" cy="3124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RUN TO WIN</a:t>
            </a:r>
          </a:p>
        </p:txBody>
      </p:sp>
      <p:sp>
        <p:nvSpPr>
          <p:cNvPr id="11" name="Rectangle 6"/>
          <p:cNvSpPr txBox="1">
            <a:spLocks noChangeArrowheads="1"/>
          </p:cNvSpPr>
          <p:nvPr/>
        </p:nvSpPr>
        <p:spPr>
          <a:xfrm>
            <a:off x="0" y="1632009"/>
            <a:ext cx="9144000" cy="685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Impact" pitchFamily="34" charset="0"/>
              </a:rPr>
              <a:t>1 Corinthians 9:24-27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7A05855-83D7-D728-C651-295705DF0947}"/>
              </a:ext>
            </a:extLst>
          </p:cNvPr>
          <p:cNvSpPr/>
          <p:nvPr/>
        </p:nvSpPr>
        <p:spPr>
          <a:xfrm>
            <a:off x="0" y="12826"/>
            <a:ext cx="9144000" cy="6858000"/>
          </a:xfrm>
          <a:prstGeom prst="rect">
            <a:avLst/>
          </a:prstGeom>
          <a:solidFill>
            <a:srgbClr val="1D2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191000" cy="9144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Impact" pitchFamily="34" charset="0"/>
              </a:rPr>
              <a:t>Get A Good Start</a:t>
            </a:r>
          </a:p>
        </p:txBody>
      </p:sp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0" y="1142999"/>
            <a:ext cx="5334000" cy="3580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3733800" y="1142998"/>
            <a:ext cx="4495800" cy="3580447"/>
          </a:xfrm>
          <a:prstGeom prst="rect">
            <a:avLst/>
          </a:prstGeom>
          <a:gradFill flip="none" rotWithShape="1">
            <a:gsLst>
              <a:gs pos="47000">
                <a:schemeClr val="accent1">
                  <a:shade val="30000"/>
                  <a:satMod val="115000"/>
                  <a:alpha val="0"/>
                </a:schemeClr>
              </a:gs>
              <a:gs pos="88000">
                <a:srgbClr val="1D293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5410200" cy="4800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Some never enter the race</a:t>
            </a:r>
          </a:p>
          <a:p>
            <a:r>
              <a:rPr lang="en-US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Long for the milk of the word (1 Peter 2:2)</a:t>
            </a:r>
          </a:p>
          <a:p>
            <a:r>
              <a:rPr lang="en-US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Set Goals (1 Cor. 9:26) “not without aim”</a:t>
            </a:r>
          </a:p>
          <a:p>
            <a:pPr>
              <a:buFontTx/>
              <a:buNone/>
            </a:pPr>
            <a:r>
              <a:rPr lang="en-US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	&gt;  Determination to win</a:t>
            </a:r>
          </a:p>
          <a:p>
            <a:pPr>
              <a:buFontTx/>
              <a:buNone/>
            </a:pPr>
            <a:r>
              <a:rPr lang="en-US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	&gt;  Focus on the goal</a:t>
            </a:r>
          </a:p>
          <a:p>
            <a:pPr>
              <a:buFontTx/>
              <a:buNone/>
            </a:pPr>
            <a:r>
              <a:rPr lang="en-US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	&gt;  Desire to win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CEDA096-EC83-C45A-9DAB-963DD79A4A7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D2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To Win: Stay In The Lane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229600" cy="2209800"/>
          </a:xfrm>
          <a:noFill/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Not disqualified (1 Cor. 9:27)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Discipline the body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The WILL is stronger than the body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Running by the rules</a:t>
            </a:r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5562600" y="3657600"/>
            <a:ext cx="2743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F6C84E-1E22-F6BC-029C-94A65BE024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444"/>
          <a:stretch/>
        </p:blipFill>
        <p:spPr>
          <a:xfrm>
            <a:off x="0" y="3752850"/>
            <a:ext cx="9144000" cy="2343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32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4377E66-1C1D-FD5B-9B70-9ADB786B7E7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D2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C5E47E-7B94-840F-D10C-6A6EE07B9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5143500"/>
          </a:xfrm>
          <a:prstGeom prst="rect">
            <a:avLst/>
          </a:prstGeom>
        </p:spPr>
      </p:pic>
      <p:sp>
        <p:nvSpPr>
          <p:cNvPr id="6149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0" y="0"/>
            <a:ext cx="53340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Keep A Steady Pace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5181600" y="1295400"/>
            <a:ext cx="3962400" cy="2667000"/>
          </a:xfrm>
        </p:spPr>
        <p:txBody>
          <a:bodyPr/>
          <a:lstStyle/>
          <a:p>
            <a:pPr algn="ctr">
              <a:lnSpc>
                <a:spcPct val="90000"/>
              </a:lnSpc>
              <a:buNone/>
            </a:pPr>
            <a:r>
              <a:rPr lang="en-US" b="1" dirty="0">
                <a:ln>
                  <a:solidFill>
                    <a:srgbClr val="1D2935"/>
                  </a:solidFill>
                </a:ln>
                <a:solidFill>
                  <a:schemeClr val="bg1"/>
                </a:solidFill>
                <a:effectLst/>
              </a:rPr>
              <a:t>Not a quick sprint.</a:t>
            </a:r>
          </a:p>
          <a:p>
            <a:pPr algn="ctr">
              <a:lnSpc>
                <a:spcPct val="90000"/>
              </a:lnSpc>
              <a:buNone/>
            </a:pPr>
            <a:endParaRPr lang="en-US" sz="1800" b="1" dirty="0">
              <a:ln>
                <a:solidFill>
                  <a:srgbClr val="1D2935"/>
                </a:solidFill>
              </a:ln>
              <a:solidFill>
                <a:schemeClr val="bg1"/>
              </a:solidFill>
              <a:effectLst/>
            </a:endParaRPr>
          </a:p>
          <a:p>
            <a:pPr algn="ctr">
              <a:lnSpc>
                <a:spcPct val="90000"/>
              </a:lnSpc>
              <a:buNone/>
            </a:pPr>
            <a:r>
              <a:rPr lang="en-US" b="1" dirty="0">
                <a:ln>
                  <a:solidFill>
                    <a:srgbClr val="1D2935"/>
                  </a:solidFill>
                </a:ln>
                <a:solidFill>
                  <a:schemeClr val="bg1"/>
                </a:solidFill>
                <a:effectLst/>
              </a:rPr>
              <a:t>With Endurance          (Heb. 12:1)</a:t>
            </a:r>
          </a:p>
          <a:p>
            <a:pPr algn="ctr">
              <a:lnSpc>
                <a:spcPct val="90000"/>
              </a:lnSpc>
              <a:buNone/>
            </a:pPr>
            <a:endParaRPr lang="en-US" sz="1800" b="1" dirty="0">
              <a:ln>
                <a:solidFill>
                  <a:srgbClr val="1D2935"/>
                </a:solidFill>
              </a:ln>
              <a:solidFill>
                <a:schemeClr val="bg1"/>
              </a:solidFill>
              <a:effectLst/>
            </a:endParaRPr>
          </a:p>
          <a:p>
            <a:pPr algn="ctr">
              <a:lnSpc>
                <a:spcPct val="90000"/>
              </a:lnSpc>
              <a:buNone/>
            </a:pPr>
            <a:r>
              <a:rPr lang="en-US" b="1" dirty="0">
                <a:ln>
                  <a:solidFill>
                    <a:srgbClr val="1D2935"/>
                  </a:solidFill>
                </a:ln>
                <a:solidFill>
                  <a:schemeClr val="bg1"/>
                </a:solidFill>
                <a:effectLst/>
              </a:rPr>
              <a:t>Never Quit</a:t>
            </a:r>
          </a:p>
          <a:p>
            <a:pPr algn="ctr">
              <a:lnSpc>
                <a:spcPct val="90000"/>
              </a:lnSpc>
              <a:buNone/>
            </a:pPr>
            <a:endParaRPr lang="en-US" sz="1800" b="1" dirty="0">
              <a:ln>
                <a:solidFill>
                  <a:srgbClr val="1D2935"/>
                </a:solidFill>
              </a:ln>
              <a:solidFill>
                <a:schemeClr val="bg1"/>
              </a:solidFill>
              <a:effectLst/>
            </a:endParaRPr>
          </a:p>
          <a:p>
            <a:pPr algn="ctr">
              <a:lnSpc>
                <a:spcPct val="90000"/>
              </a:lnSpc>
              <a:buNone/>
            </a:pPr>
            <a:r>
              <a:rPr lang="en-US" b="1" dirty="0">
                <a:ln>
                  <a:solidFill>
                    <a:srgbClr val="1D2935"/>
                  </a:solidFill>
                </a:ln>
                <a:solidFill>
                  <a:schemeClr val="bg1"/>
                </a:solidFill>
                <a:effectLst/>
              </a:rPr>
              <a:t>1 Corinthians 15:58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1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4AB210-811C-FEA0-AA3D-C3A3B507FBA8}"/>
              </a:ext>
            </a:extLst>
          </p:cNvPr>
          <p:cNvSpPr/>
          <p:nvPr/>
        </p:nvSpPr>
        <p:spPr>
          <a:xfrm>
            <a:off x="0" y="23388"/>
            <a:ext cx="9144000" cy="6834612"/>
          </a:xfrm>
          <a:prstGeom prst="rect">
            <a:avLst/>
          </a:prstGeom>
          <a:solidFill>
            <a:srgbClr val="1D2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/>
          <a:srcRect l="13333" r="12500" b="52469"/>
          <a:stretch>
            <a:fillRect/>
          </a:stretch>
        </p:blipFill>
        <p:spPr bwMode="auto">
          <a:xfrm>
            <a:off x="0" y="0"/>
            <a:ext cx="9144000" cy="474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73" name="Rectangle 5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alpha val="80000"/>
            </a:schemeClr>
          </a:solidFill>
        </p:spPr>
        <p:txBody>
          <a:bodyPr/>
          <a:lstStyle/>
          <a:p>
            <a:r>
              <a:rPr lang="en-US">
                <a:latin typeface="Impact" pitchFamily="34" charset="0"/>
              </a:rPr>
              <a:t>Look Ahead To The Finish Line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2590800"/>
            <a:ext cx="8229600" cy="1828800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Hebrews 12:1-2 “fixing our eyes on Jesus”</a:t>
            </a:r>
          </a:p>
          <a:p>
            <a:pPr marL="0" indent="0" algn="ctr">
              <a:buNone/>
            </a:pPr>
            <a:r>
              <a:rPr lang="en-US" dirty="0"/>
              <a:t>We run because of hope (1 Pet. 1:13)</a:t>
            </a:r>
          </a:p>
          <a:p>
            <a:pPr marL="0" indent="0" algn="ctr">
              <a:buNone/>
            </a:pPr>
            <a:r>
              <a:rPr lang="en-US" dirty="0"/>
              <a:t>Prevents us from being easily led into sin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8A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097022F-F15C-A8A3-E91F-3D312E8C2B91}"/>
              </a:ext>
            </a:extLst>
          </p:cNvPr>
          <p:cNvSpPr/>
          <p:nvPr/>
        </p:nvSpPr>
        <p:spPr>
          <a:xfrm>
            <a:off x="0" y="0"/>
            <a:ext cx="9144000" cy="6870826"/>
          </a:xfrm>
          <a:prstGeom prst="rect">
            <a:avLst/>
          </a:prstGeom>
          <a:solidFill>
            <a:srgbClr val="1D2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1CB972-A8E6-2F6C-8DA6-BF179A5354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38" b="50000"/>
          <a:stretch/>
        </p:blipFill>
        <p:spPr>
          <a:xfrm>
            <a:off x="0" y="1447800"/>
            <a:ext cx="9144000" cy="2512695"/>
          </a:xfrm>
          <a:prstGeom prst="rect">
            <a:avLst/>
          </a:prstGeom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4114800" y="89534"/>
            <a:ext cx="51816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Galatians 5:7</a:t>
            </a:r>
          </a:p>
          <a:p>
            <a:pPr algn="ctr">
              <a:spcBef>
                <a:spcPct val="50000"/>
              </a:spcBef>
            </a:pPr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 Philippians 2:14-16</a:t>
            </a:r>
          </a:p>
          <a:p>
            <a:pPr algn="ctr">
              <a:spcBef>
                <a:spcPct val="50000"/>
              </a:spcBef>
            </a:pPr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 Some run, but not to win.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7EBEF50F-A3A5-9119-6CA3-DD1E2FCA3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23388"/>
            <a:ext cx="28194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dirty="0">
                <a:solidFill>
                  <a:schemeClr val="bg1"/>
                </a:solidFill>
                <a:latin typeface="Impact" pitchFamily="34" charset="0"/>
              </a:rPr>
              <a:t>Run Hard</a:t>
            </a:r>
          </a:p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8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8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9AD375-044D-2D9C-B3BE-D3B3DB955E0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D2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title"/>
          </p:nvPr>
        </p:nvSpPr>
        <p:spPr>
          <a:xfrm>
            <a:off x="6248400" y="152400"/>
            <a:ext cx="2590800" cy="1477963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Everyone        Can Win!</a:t>
            </a:r>
          </a:p>
        </p:txBody>
      </p:sp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6057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267200" y="1676400"/>
            <a:ext cx="4648200" cy="3733800"/>
          </a:xfrm>
        </p:spPr>
        <p:txBody>
          <a:bodyPr/>
          <a:lstStyle/>
          <a:p>
            <a:pPr algn="r">
              <a:buFontTx/>
              <a:buNone/>
            </a:pPr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 you     begun the race?</a:t>
            </a:r>
          </a:p>
          <a:p>
            <a:pPr algn="r">
              <a:buFontTx/>
              <a:buNone/>
            </a:pP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buFontTx/>
              <a:buNone/>
            </a:pPr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you  steadfast in running?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1447800" y="609600"/>
            <a:ext cx="3048000" cy="350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Good Start</a:t>
            </a:r>
          </a:p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Stay In Lane</a:t>
            </a:r>
          </a:p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Steady Pace</a:t>
            </a:r>
          </a:p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Eyes On Jesus</a:t>
            </a:r>
          </a:p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Run Hard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186</Words>
  <Application>Microsoft Office PowerPoint</Application>
  <PresentationFormat>On-screen Show (4:3)</PresentationFormat>
  <Paragraphs>40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Impact</vt:lpstr>
      <vt:lpstr>Arial</vt:lpstr>
      <vt:lpstr>Default Design</vt:lpstr>
      <vt:lpstr>PowerPoint Presentation</vt:lpstr>
      <vt:lpstr>PowerPoint Presentation</vt:lpstr>
      <vt:lpstr>Get A Good Start</vt:lpstr>
      <vt:lpstr>To Win: Stay In The Lane</vt:lpstr>
      <vt:lpstr>Keep A Steady Pace</vt:lpstr>
      <vt:lpstr>Look Ahead To The Finish Line</vt:lpstr>
      <vt:lpstr>PowerPoint Presentation</vt:lpstr>
      <vt:lpstr>Everyone        Can Win!</vt:lpstr>
    </vt:vector>
  </TitlesOfParts>
  <Company>Church of Christ/New Caney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Charles Willis</dc:creator>
  <cp:lastModifiedBy>Charles Willis</cp:lastModifiedBy>
  <cp:revision>16</cp:revision>
  <dcterms:created xsi:type="dcterms:W3CDTF">2005-10-26T16:11:19Z</dcterms:created>
  <dcterms:modified xsi:type="dcterms:W3CDTF">2023-09-04T16:44:03Z</dcterms:modified>
</cp:coreProperties>
</file>