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2" r:id="rId8"/>
    <p:sldId id="261" r:id="rId9"/>
  </p:sldIdLst>
  <p:sldSz cx="9144000" cy="6858000" type="screen4x3"/>
  <p:notesSz cx="6858000" cy="9144000"/>
  <p:embeddedFontLst>
    <p:embeddedFont>
      <p:font typeface="Adobe Garamond Pro Bold" panose="02020702060506020403" pitchFamily="18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928C-1D4F-47AF-BBBF-7DE52DAE89B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3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63B6EB-693A-020D-E4ED-6D6A0336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0435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A Heart To Worship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Psalm 95:1-7</a:t>
            </a:r>
          </a:p>
        </p:txBody>
      </p:sp>
    </p:spTree>
    <p:extLst>
      <p:ext uri="{BB962C8B-B14F-4D97-AF65-F5344CB8AC3E}">
        <p14:creationId xmlns:p14="http://schemas.microsoft.com/office/powerpoint/2010/main" val="37998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FB98CF-9EE7-9B44-6F94-8081AE8ED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Patriarchal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369" y="1020842"/>
            <a:ext cx="846963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Noah (Gen. 8:20)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Garamond Pro Bold" panose="020207020605060204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Abram (Gen. 12:1-3, 8; 13:17-18; 22)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Isaac and Jacob (Gen. 26 and 35)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Moses (Exodus 17:15-16)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8A3DE9-B5D4-F587-C27F-BB198C97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Mosaical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 Period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AB68F-CAF5-47A5-9CB6-BA79A1201BF8}"/>
              </a:ext>
            </a:extLst>
          </p:cNvPr>
          <p:cNvSpPr txBox="1"/>
          <p:nvPr/>
        </p:nvSpPr>
        <p:spPr>
          <a:xfrm>
            <a:off x="674369" y="1020842"/>
            <a:ext cx="8469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The giving of the Law (Ex. 20:10-11)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Garamond Pro Bold" panose="02020702060506020403" pitchFamily="18" charset="0"/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The Tabernacle, Priesthood, Worship (Heb. 9:6; 2 Chron. 30:15, 17-20)</a:t>
            </a:r>
          </a:p>
        </p:txBody>
      </p:sp>
    </p:spTree>
    <p:extLst>
      <p:ext uri="{BB962C8B-B14F-4D97-AF65-F5344CB8AC3E}">
        <p14:creationId xmlns:p14="http://schemas.microsoft.com/office/powerpoint/2010/main" val="21902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5A619C-AC5B-8DC3-992C-9D611626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3B2801-0366-4188-ACEC-01FC7E1BCED8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Mosaical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 Period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75793-BE7B-412F-BD61-3F4041293F7B}"/>
              </a:ext>
            </a:extLst>
          </p:cNvPr>
          <p:cNvSpPr txBox="1"/>
          <p:nvPr/>
        </p:nvSpPr>
        <p:spPr>
          <a:xfrm>
            <a:off x="470019" y="1020842"/>
            <a:ext cx="86739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Personal Worship Continued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Joshua (8:30-31)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Gideon (Judges 6:24, 26)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Samuel (1 Sam. 7:17)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Elijah (1 Kings 18)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The Kings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(1 Sam 14:35; 2 Sam. 24:24-25)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Ezra (3:6)</a:t>
            </a:r>
          </a:p>
        </p:txBody>
      </p:sp>
    </p:spTree>
    <p:extLst>
      <p:ext uri="{BB962C8B-B14F-4D97-AF65-F5344CB8AC3E}">
        <p14:creationId xmlns:p14="http://schemas.microsoft.com/office/powerpoint/2010/main" val="2511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B85C77-2680-8542-910C-5CA0D208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335AE-493C-4364-8A37-F13B06DCADB6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Mosaical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 Period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25425-A919-40E0-9C54-E68E279DA277}"/>
              </a:ext>
            </a:extLst>
          </p:cNvPr>
          <p:cNvSpPr txBox="1"/>
          <p:nvPr/>
        </p:nvSpPr>
        <p:spPr>
          <a:xfrm>
            <a:off x="674369" y="1020842"/>
            <a:ext cx="84696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Jesus is our example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Worshipped Regularly (Luke 4:16; Mark 14:49)</a:t>
            </a:r>
          </a:p>
          <a:p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Garamond Pro Bold" panose="02020702060506020403" pitchFamily="18" charset="0"/>
            </a:endParaRP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Angered at Temple for wrong hearts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(John 2:14-16)</a:t>
            </a:r>
          </a:p>
          <a:p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Garamond Pro Bold" panose="02020702060506020403" pitchFamily="18" charset="0"/>
            </a:endParaRP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Matthew 15:8-9</a:t>
            </a:r>
          </a:p>
        </p:txBody>
      </p:sp>
    </p:spTree>
    <p:extLst>
      <p:ext uri="{BB962C8B-B14F-4D97-AF65-F5344CB8AC3E}">
        <p14:creationId xmlns:p14="http://schemas.microsoft.com/office/powerpoint/2010/main" val="24046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64F729-0F32-17DD-7FB9-878295CD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209C6E-036A-454C-9F66-164EAD30F4DB}"/>
              </a:ext>
            </a:extLst>
          </p:cNvPr>
          <p:cNvSpPr txBox="1"/>
          <p:nvPr/>
        </p:nvSpPr>
        <p:spPr>
          <a:xfrm>
            <a:off x="-1" y="0"/>
            <a:ext cx="9001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Christian Period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7C291-FBF9-4CBB-8724-68F632BC6B88}"/>
              </a:ext>
            </a:extLst>
          </p:cNvPr>
          <p:cNvSpPr txBox="1"/>
          <p:nvPr/>
        </p:nvSpPr>
        <p:spPr>
          <a:xfrm>
            <a:off x="674369" y="1020842"/>
            <a:ext cx="846963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2 Timothy 2:22; 1 Timothy 1:5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Acts 2:43-47 Devoted To Worship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They feared God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They were filled with gladness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They had sincerity of heart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They were devoted as individuals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Acts 20:7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Hebrews 10:24-25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Importance: Heb. 13:15-16; 10:19-22</a:t>
            </a:r>
          </a:p>
        </p:txBody>
      </p:sp>
    </p:spTree>
    <p:extLst>
      <p:ext uri="{BB962C8B-B14F-4D97-AF65-F5344CB8AC3E}">
        <p14:creationId xmlns:p14="http://schemas.microsoft.com/office/powerpoint/2010/main" val="807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EFDA3-7E56-8897-DF4D-E3A00AF1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42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We all need 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a heart to worship!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3699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Will you give God 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Garamond Pro Bold" panose="02020702060506020403" pitchFamily="18" charset="0"/>
              </a:rPr>
              <a:t>all your heart?</a:t>
            </a:r>
          </a:p>
        </p:txBody>
      </p:sp>
    </p:spTree>
    <p:extLst>
      <p:ext uri="{BB962C8B-B14F-4D97-AF65-F5344CB8AC3E}">
        <p14:creationId xmlns:p14="http://schemas.microsoft.com/office/powerpoint/2010/main" val="15211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202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Adobe Garamond Pro Bold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20</cp:revision>
  <dcterms:created xsi:type="dcterms:W3CDTF">2016-12-27T14:44:22Z</dcterms:created>
  <dcterms:modified xsi:type="dcterms:W3CDTF">2023-09-04T15:07:37Z</dcterms:modified>
</cp:coreProperties>
</file>