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7" r:id="rId2"/>
    <p:sldId id="257" r:id="rId3"/>
    <p:sldId id="258" r:id="rId4"/>
    <p:sldId id="263" r:id="rId5"/>
    <p:sldId id="264" r:id="rId6"/>
    <p:sldId id="265" r:id="rId7"/>
    <p:sldId id="266" r:id="rId8"/>
  </p:sldIdLst>
  <p:sldSz cx="9144000" cy="6858000" type="screen4x3"/>
  <p:notesSz cx="6858000" cy="9144000"/>
  <p:embeddedFontLst>
    <p:embeddedFont>
      <p:font typeface="Alisha" panose="02000505000000020003" pitchFamily="50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6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F3CB0-72E9-4CD5-AE2D-8016468D06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807E8-39C7-45C0-B49E-B1F62A64E2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BD913-8497-414F-BCEC-C3291D0422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B093D-A27A-498C-8623-AAB0A17983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7A350-DBC7-41EC-BCF9-CB3F6C29A8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78E18-8C40-4A61-83D8-FB46D3982A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415C1-0DEC-45B6-A0BA-8EDC89FF47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012AC-5E14-47C3-8251-6FCD4FF860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C33AB-351E-438D-A8E1-CDE8627117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E9974-3BB7-49F4-B080-3B933262DA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67BCF-C193-4B7C-993D-8013F4609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BF7BEA-077F-45CB-8BD9-2EEABD053F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490CD7-2C3B-B509-9818-12BA3C15166A}"/>
              </a:ext>
            </a:extLst>
          </p:cNvPr>
          <p:cNvSpPr/>
          <p:nvPr/>
        </p:nvSpPr>
        <p:spPr>
          <a:xfrm flipV="1">
            <a:off x="0" y="5204"/>
            <a:ext cx="9144000" cy="68527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97411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4648200"/>
            <a:ext cx="9144000" cy="22097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46482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0D63647-324F-B905-B4B9-3BFCA6D6AF6F}"/>
              </a:ext>
            </a:extLst>
          </p:cNvPr>
          <p:cNvSpPr/>
          <p:nvPr/>
        </p:nvSpPr>
        <p:spPr>
          <a:xfrm flipV="1">
            <a:off x="0" y="5205"/>
            <a:ext cx="9144000" cy="22097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F5FD05-EA56-6A2A-1DDF-0330AB68486B}"/>
              </a:ext>
            </a:extLst>
          </p:cNvPr>
          <p:cNvCxnSpPr/>
          <p:nvPr/>
        </p:nvCxnSpPr>
        <p:spPr>
          <a:xfrm>
            <a:off x="0" y="222504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D7B945B-CF2E-7425-D3D5-8A0DA2AC5B82}"/>
              </a:ext>
            </a:extLst>
          </p:cNvPr>
          <p:cNvSpPr txBox="1"/>
          <p:nvPr/>
        </p:nvSpPr>
        <p:spPr>
          <a:xfrm>
            <a:off x="0" y="25146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Teach Me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1295400"/>
            <a:ext cx="9144000" cy="5562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6200" y="1371600"/>
            <a:ext cx="9067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 86:11 (Isaiah 2:3; Ps. 143:8; Ps. 143:10)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Jeremiah 6:16 – The ancient paths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 25:4-5, 8, 12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 119:12 Teach me Your statutes 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 119:66 Teach me discernment and knowledge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F71BC2-6A13-6758-8443-A56AFC8E3406}"/>
              </a:ext>
            </a:extLst>
          </p:cNvPr>
          <p:cNvSpPr txBox="1"/>
          <p:nvPr/>
        </p:nvSpPr>
        <p:spPr>
          <a:xfrm>
            <a:off x="0" y="18372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Teach Me Your Way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1295400"/>
            <a:ext cx="9144000" cy="5562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6200" y="1371600"/>
            <a:ext cx="9067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 90:7-12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Moses speaks of the fury of God over sin (90:11)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Luke 12:19-21 Being rich toward God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6:33 seeking first...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F71BC2-6A13-6758-8443-A56AFC8E3406}"/>
              </a:ext>
            </a:extLst>
          </p:cNvPr>
          <p:cNvSpPr txBox="1"/>
          <p:nvPr/>
        </p:nvSpPr>
        <p:spPr>
          <a:xfrm>
            <a:off x="0" y="18372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Teach Us To Number Our Days</a:t>
            </a:r>
          </a:p>
        </p:txBody>
      </p:sp>
    </p:spTree>
    <p:extLst>
      <p:ext uri="{BB962C8B-B14F-4D97-AF65-F5344CB8AC3E}">
        <p14:creationId xmlns:p14="http://schemas.microsoft.com/office/powerpoint/2010/main" val="4988370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1295400"/>
            <a:ext cx="9144000" cy="5562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6200" y="1371600"/>
            <a:ext cx="90678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Luke 11:1-13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11:2-4 Jesus’ model prayer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Hallowed be your name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Your Kingdom come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Give us this day our daily bread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Forgive us our sins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Lead us not into temptation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11:5-13 persistence needed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F71BC2-6A13-6758-8443-A56AFC8E3406}"/>
              </a:ext>
            </a:extLst>
          </p:cNvPr>
          <p:cNvSpPr txBox="1"/>
          <p:nvPr/>
        </p:nvSpPr>
        <p:spPr>
          <a:xfrm>
            <a:off x="0" y="18372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Teach Us To Pray</a:t>
            </a:r>
          </a:p>
        </p:txBody>
      </p:sp>
    </p:spTree>
    <p:extLst>
      <p:ext uri="{BB962C8B-B14F-4D97-AF65-F5344CB8AC3E}">
        <p14:creationId xmlns:p14="http://schemas.microsoft.com/office/powerpoint/2010/main" val="8730721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0" y="1295400"/>
            <a:ext cx="9144000" cy="5562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6200" y="1371600"/>
            <a:ext cx="90678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God’s grace has appeared bringing salvation to all (Romans 5:8; 1 Peter 3:18)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1 John 3:23 Believe in the name of His Son Jesus Christ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Luke 24:46-47 Repentance is necessary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Romans 10:9 Confessing Christ is necessary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1 Peter 3:21 Baptism is necessary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Deny ungodliness and worldly desires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 sensibly, righteously, and godly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F71BC2-6A13-6758-8443-A56AFC8E3406}"/>
              </a:ext>
            </a:extLst>
          </p:cNvPr>
          <p:cNvSpPr txBox="1"/>
          <p:nvPr/>
        </p:nvSpPr>
        <p:spPr>
          <a:xfrm>
            <a:off x="0" y="18372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Titus 2:11-12 “instructing us…”</a:t>
            </a:r>
          </a:p>
        </p:txBody>
      </p:sp>
    </p:spTree>
    <p:extLst>
      <p:ext uri="{BB962C8B-B14F-4D97-AF65-F5344CB8AC3E}">
        <p14:creationId xmlns:p14="http://schemas.microsoft.com/office/powerpoint/2010/main" val="875614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4648200"/>
            <a:ext cx="9144000" cy="22097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46482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0D63647-324F-B905-B4B9-3BFCA6D6AF6F}"/>
              </a:ext>
            </a:extLst>
          </p:cNvPr>
          <p:cNvSpPr/>
          <p:nvPr/>
        </p:nvSpPr>
        <p:spPr>
          <a:xfrm flipV="1">
            <a:off x="0" y="5205"/>
            <a:ext cx="9144000" cy="22097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F5FD05-EA56-6A2A-1DDF-0330AB68486B}"/>
              </a:ext>
            </a:extLst>
          </p:cNvPr>
          <p:cNvCxnSpPr/>
          <p:nvPr/>
        </p:nvCxnSpPr>
        <p:spPr>
          <a:xfrm>
            <a:off x="0" y="222504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D7B945B-CF2E-7425-D3D5-8A0DA2AC5B82}"/>
              </a:ext>
            </a:extLst>
          </p:cNvPr>
          <p:cNvSpPr txBox="1"/>
          <p:nvPr/>
        </p:nvSpPr>
        <p:spPr>
          <a:xfrm>
            <a:off x="0" y="25146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Alisha" panose="02000505000000020003" pitchFamily="50" charset="0"/>
                <a:cs typeface="Alisha" panose="02000505000000020003" pitchFamily="50" charset="0"/>
              </a:rPr>
              <a:t>Teach Me</a:t>
            </a:r>
          </a:p>
        </p:txBody>
      </p:sp>
    </p:spTree>
    <p:extLst>
      <p:ext uri="{BB962C8B-B14F-4D97-AF65-F5344CB8AC3E}">
        <p14:creationId xmlns:p14="http://schemas.microsoft.com/office/powerpoint/2010/main" val="263948060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187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Alisha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Church of Christ/New Caney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Willis</dc:creator>
  <cp:lastModifiedBy>Charles Willis</cp:lastModifiedBy>
  <cp:revision>14</cp:revision>
  <dcterms:created xsi:type="dcterms:W3CDTF">2007-05-29T21:22:37Z</dcterms:created>
  <dcterms:modified xsi:type="dcterms:W3CDTF">2023-07-31T23:57:40Z</dcterms:modified>
</cp:coreProperties>
</file>