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5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2E"/>
    <a:srgbClr val="5F6967"/>
    <a:srgbClr val="626C88"/>
    <a:srgbClr val="A2A9BC"/>
    <a:srgbClr val="909184"/>
    <a:srgbClr val="AAABA6"/>
    <a:srgbClr val="CCD0E1"/>
    <a:srgbClr val="F8BD51"/>
    <a:srgbClr val="3D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7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4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9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3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9237-C837-462A-AA01-613F0BC5E40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9DDF0-9987-4032-BCF2-35F91660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3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" y="0"/>
            <a:ext cx="91438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" y="0"/>
            <a:ext cx="91438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http://i.huffpost.com/gen/4096540/images/o-MAN-HEARTBROKEN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" y="1308683"/>
            <a:ext cx="9143855" cy="457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729266"/>
            <a:ext cx="5293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Dealing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" y="4258848"/>
            <a:ext cx="3212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F2F2E"/>
                </a:solidFill>
                <a:latin typeface="Perpetua" panose="02020502060401020303" pitchFamily="18" charset="0"/>
              </a:rPr>
              <a:t>1 Timothy 1:12-17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757370"/>
            <a:ext cx="38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300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 With Your Past</a:t>
            </a:r>
          </a:p>
        </p:txBody>
      </p:sp>
    </p:spTree>
    <p:extLst>
      <p:ext uri="{BB962C8B-B14F-4D97-AF65-F5344CB8AC3E}">
        <p14:creationId xmlns:p14="http://schemas.microsoft.com/office/powerpoint/2010/main" val="17739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huffpost.com/gen/4096540/images/o-MAN-HEARTBROKEN-faceboo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t="502" r="25990" b="20494"/>
          <a:stretch/>
        </p:blipFill>
        <p:spPr bwMode="auto">
          <a:xfrm>
            <a:off x="-116356" y="545285"/>
            <a:ext cx="9365819" cy="550317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585500" y="5842337"/>
            <a:ext cx="2894060" cy="1015663"/>
            <a:chOff x="6585500" y="5842337"/>
            <a:chExt cx="2894060" cy="1015663"/>
          </a:xfrm>
        </p:grpSpPr>
        <p:sp>
          <p:nvSpPr>
            <p:cNvPr id="6" name="TextBox 5"/>
            <p:cNvSpPr txBox="1"/>
            <p:nvPr/>
          </p:nvSpPr>
          <p:spPr>
            <a:xfrm>
              <a:off x="6585500" y="5842337"/>
              <a:ext cx="28940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Dealing</a:t>
              </a:r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5500" y="6489867"/>
              <a:ext cx="2516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pc="300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 With Your Past</a:t>
              </a:r>
            </a:p>
          </p:txBody>
        </p:sp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5977" y="644556"/>
            <a:ext cx="6880442" cy="500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ts val="8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Paul’s former life (v.13; Acts 22:3-5; 26:9-11)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1 Corinthians 6:9-11                                             (such were some of you)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Colossians 3                                                              (put off former manner of life)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It doesn’t matter what sins we have committed (Romans 3:23)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56" y="-6333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Our Former Life Is Not The Issue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64018"/>
            <a:ext cx="244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F2F2E"/>
                </a:solidFill>
                <a:latin typeface="Perpetua" panose="02020502060401020303" pitchFamily="18" charset="0"/>
              </a:rPr>
              <a:t>1 Timothy 1:12-17</a:t>
            </a:r>
          </a:p>
        </p:txBody>
      </p:sp>
    </p:spTree>
    <p:extLst>
      <p:ext uri="{BB962C8B-B14F-4D97-AF65-F5344CB8AC3E}">
        <p14:creationId xmlns:p14="http://schemas.microsoft.com/office/powerpoint/2010/main" val="18472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huffpost.com/gen/4096540/images/o-MAN-HEARTBROKEN-faceboo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t="502" r="25990" b="20494"/>
          <a:stretch/>
        </p:blipFill>
        <p:spPr bwMode="auto">
          <a:xfrm>
            <a:off x="-116356" y="545285"/>
            <a:ext cx="9365819" cy="550317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585500" y="5842337"/>
            <a:ext cx="2894060" cy="1015663"/>
            <a:chOff x="6585500" y="5842337"/>
            <a:chExt cx="2894060" cy="1015663"/>
          </a:xfrm>
        </p:grpSpPr>
        <p:sp>
          <p:nvSpPr>
            <p:cNvPr id="6" name="TextBox 5"/>
            <p:cNvSpPr txBox="1"/>
            <p:nvPr/>
          </p:nvSpPr>
          <p:spPr>
            <a:xfrm>
              <a:off x="6585500" y="5842337"/>
              <a:ext cx="28940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Dealing</a:t>
              </a:r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85500" y="6489867"/>
              <a:ext cx="2516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pc="300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 With Your Past</a:t>
              </a:r>
            </a:p>
          </p:txBody>
        </p:sp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5977" y="644556"/>
            <a:ext cx="6880442" cy="500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ts val="8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ts val="3700"/>
              </a:lnSpc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Perpetua" panose="02020502060401020303" pitchFamily="18" charset="0"/>
              </a:rPr>
              <a:t>Matthew 9:13 “I did not come to call                         the righteous, but sinners”</a:t>
            </a:r>
          </a:p>
          <a:p>
            <a:pPr eaLnBrk="1" hangingPunct="1">
              <a:lnSpc>
                <a:spcPts val="3700"/>
              </a:lnSpc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Perpetua" panose="02020502060401020303" pitchFamily="18" charset="0"/>
              </a:rPr>
              <a:t>Paul considered himself foremost sinner </a:t>
            </a:r>
          </a:p>
          <a:p>
            <a:pPr eaLnBrk="1" hangingPunct="1">
              <a:lnSpc>
                <a:spcPts val="3700"/>
              </a:lnSpc>
              <a:buClr>
                <a:srgbClr val="2F2F2E"/>
              </a:buClr>
            </a:pPr>
            <a:r>
              <a:rPr lang="en-US" altLang="en-US" sz="2800" b="1" i="1" dirty="0">
                <a:solidFill>
                  <a:srgbClr val="2F2F2E"/>
                </a:solidFill>
                <a:latin typeface="Perpetua" panose="02020502060401020303" pitchFamily="18" charset="0"/>
              </a:rPr>
              <a:t>“I found mercy” </a:t>
            </a:r>
            <a:r>
              <a:rPr lang="en-US" altLang="en-US" sz="2800" b="1" dirty="0">
                <a:solidFill>
                  <a:srgbClr val="2F2F2E"/>
                </a:solidFill>
                <a:latin typeface="Perpetua" panose="02020502060401020303" pitchFamily="18" charset="0"/>
              </a:rPr>
              <a:t>(v.13, 16; Titus 3:5)</a:t>
            </a:r>
          </a:p>
          <a:p>
            <a:pPr eaLnBrk="1" hangingPunct="1">
              <a:lnSpc>
                <a:spcPts val="3700"/>
              </a:lnSpc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Perpetua" panose="02020502060401020303" pitchFamily="18" charset="0"/>
              </a:rPr>
              <a:t>God’s mercy to you and me (v.16; 2 Pet. 3:9; Luke 13:3; Acts 17:30; 2 Cor. 7:9-10)</a:t>
            </a:r>
          </a:p>
          <a:p>
            <a:pPr eaLnBrk="1" hangingPunct="1">
              <a:lnSpc>
                <a:spcPts val="3700"/>
              </a:lnSpc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Perpetua" panose="02020502060401020303" pitchFamily="18" charset="0"/>
              </a:rPr>
              <a:t>Forgiveness of sin is </a:t>
            </a:r>
            <a:r>
              <a:rPr lang="en-US" altLang="en-US" sz="2800" b="1" i="1" dirty="0">
                <a:solidFill>
                  <a:srgbClr val="2F2F2E"/>
                </a:solidFill>
                <a:latin typeface="Perpetua" panose="02020502060401020303" pitchFamily="18" charset="0"/>
              </a:rPr>
              <a:t>“in Christ Jesus” </a:t>
            </a:r>
            <a:r>
              <a:rPr lang="en-US" altLang="en-US" sz="2800" b="1" dirty="0">
                <a:solidFill>
                  <a:srgbClr val="2F2F2E"/>
                </a:solidFill>
                <a:latin typeface="Perpetua" panose="02020502060401020303" pitchFamily="18" charset="0"/>
              </a:rPr>
              <a:t>(v.14; Rom. 6:3; Gal. 3:27; Acts 2:38)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56" y="-6333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Jesus Came To Save Sinners (v.15)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64018"/>
            <a:ext cx="244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F2F2E"/>
                </a:solidFill>
                <a:latin typeface="Perpetua" panose="02020502060401020303" pitchFamily="18" charset="0"/>
              </a:rPr>
              <a:t>1 Timothy 1:12-17</a:t>
            </a:r>
          </a:p>
        </p:txBody>
      </p:sp>
    </p:spTree>
    <p:extLst>
      <p:ext uri="{BB962C8B-B14F-4D97-AF65-F5344CB8AC3E}">
        <p14:creationId xmlns:p14="http://schemas.microsoft.com/office/powerpoint/2010/main" val="225634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.huffpost.com/gen/4096540/images/o-MAN-HEARTBROKEN-faceboo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t="502" r="25990" b="20494"/>
          <a:stretch/>
        </p:blipFill>
        <p:spPr bwMode="auto">
          <a:xfrm>
            <a:off x="-116356" y="545285"/>
            <a:ext cx="9365819" cy="550317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585500" y="5842337"/>
            <a:ext cx="2894060" cy="1015663"/>
            <a:chOff x="6585500" y="5842337"/>
            <a:chExt cx="2894060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6585500" y="5842337"/>
              <a:ext cx="28940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Dealing</a:t>
              </a:r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85500" y="6489867"/>
              <a:ext cx="2516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pc="300" dirty="0">
                  <a:ln>
                    <a:solidFill>
                      <a:sysClr val="windowText" lastClr="000000"/>
                    </a:solidFill>
                  </a:ln>
                  <a:solidFill>
                    <a:srgbClr val="2F2F2E"/>
                  </a:solidFill>
                  <a:latin typeface="Perpetua" panose="02020502060401020303" pitchFamily="18" charset="0"/>
                </a:rPr>
                <a:t> With Your Past</a:t>
              </a: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5977" y="644556"/>
            <a:ext cx="6880442" cy="500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ts val="8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Simon the Sorcerer (Acts 8:9-11)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Woman caught in adultery (John 8:1-11)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Woman at the well (John 4:15-26)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 err="1">
                <a:solidFill>
                  <a:srgbClr val="2F2F2E"/>
                </a:solidFill>
                <a:latin typeface="Garamond" panose="02020404030301010803" pitchFamily="18" charset="0"/>
              </a:rPr>
              <a:t>Zaccheus</a:t>
            </a: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 (Luke 19:1-10)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Paul (1 Timothy 1:16) </a:t>
            </a:r>
            <a:r>
              <a:rPr lang="en-US" altLang="en-US" sz="2800" b="1" i="1" dirty="0">
                <a:solidFill>
                  <a:srgbClr val="2F2F2E"/>
                </a:solidFill>
                <a:latin typeface="Garamond" panose="02020404030301010803" pitchFamily="18" charset="0"/>
              </a:rPr>
              <a:t>“example to those who believe in Him”</a:t>
            </a:r>
          </a:p>
          <a:p>
            <a:pPr>
              <a:buClr>
                <a:srgbClr val="2F2F2E"/>
              </a:buClr>
            </a:pPr>
            <a:r>
              <a:rPr lang="en-US" altLang="en-US" sz="2800" b="1" dirty="0">
                <a:solidFill>
                  <a:srgbClr val="2F2F2E"/>
                </a:solidFill>
                <a:latin typeface="Garamond" panose="02020404030301010803" pitchFamily="18" charset="0"/>
              </a:rPr>
              <a:t>Philippians 3:13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56" y="-6333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Examples To Learn From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64018"/>
            <a:ext cx="244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F2F2E"/>
                </a:solidFill>
                <a:latin typeface="Perpetua" panose="02020502060401020303" pitchFamily="18" charset="0"/>
              </a:rPr>
              <a:t>1 Timothy 1:12-17</a:t>
            </a:r>
          </a:p>
        </p:txBody>
      </p:sp>
    </p:spTree>
    <p:extLst>
      <p:ext uri="{BB962C8B-B14F-4D97-AF65-F5344CB8AC3E}">
        <p14:creationId xmlns:p14="http://schemas.microsoft.com/office/powerpoint/2010/main" val="308172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" y="0"/>
            <a:ext cx="91438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i.huffpost.com/gen/4096540/images/o-MAN-HEARTBROKEN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" y="1308683"/>
            <a:ext cx="9143855" cy="457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000893"/>
            <a:ext cx="5310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300" dirty="0">
                <a:ln>
                  <a:solidFill>
                    <a:sysClr val="windowText" lastClr="000000"/>
                  </a:solidFill>
                </a:ln>
                <a:solidFill>
                  <a:srgbClr val="2F2F2E"/>
                </a:solidFill>
                <a:latin typeface="Perpetua" panose="02020502060401020303" pitchFamily="18" charset="0"/>
              </a:rPr>
              <a:t>God does great things with repentant sinners (v.12)</a:t>
            </a:r>
          </a:p>
        </p:txBody>
      </p:sp>
    </p:spTree>
    <p:extLst>
      <p:ext uri="{BB962C8B-B14F-4D97-AF65-F5344CB8AC3E}">
        <p14:creationId xmlns:p14="http://schemas.microsoft.com/office/powerpoint/2010/main" val="29162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242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Perpetua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</dc:creator>
  <cp:lastModifiedBy>Charles Willis</cp:lastModifiedBy>
  <cp:revision>14</cp:revision>
  <dcterms:created xsi:type="dcterms:W3CDTF">2016-08-01T19:38:41Z</dcterms:created>
  <dcterms:modified xsi:type="dcterms:W3CDTF">2023-08-28T14:56:01Z</dcterms:modified>
</cp:coreProperties>
</file>