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9" r:id="rId2"/>
    <p:sldId id="257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apyrus" panose="03070502060502030205" pitchFamily="66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DB8"/>
    <a:srgbClr val="765A47"/>
    <a:srgbClr val="AF8F52"/>
    <a:srgbClr val="45371D"/>
    <a:srgbClr val="321B10"/>
    <a:srgbClr val="320E09"/>
    <a:srgbClr val="31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6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4CF4-BD8A-4DEB-B7D7-79DA38ACAD2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0EF-DEDB-45D5-9554-0DBEBC49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Weapons Of War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88" y="1940395"/>
            <a:ext cx="68202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Sword Of The Spirit </a:t>
            </a:r>
          </a:p>
          <a:p>
            <a:pPr algn="ctr"/>
            <a:r>
              <a:rPr lang="en-US" sz="32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Ephesians 6:17</a:t>
            </a:r>
          </a:p>
          <a:p>
            <a:pPr algn="ctr"/>
            <a:r>
              <a:rPr lang="en-US" sz="32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John 8:31-32</a:t>
            </a:r>
          </a:p>
          <a:p>
            <a:pPr algn="ctr"/>
            <a:endParaRPr lang="en-US" sz="3200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36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Reason/Persuade </a:t>
            </a:r>
            <a:r>
              <a:rPr lang="en-US" sz="28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- Acts 19:8</a:t>
            </a:r>
          </a:p>
          <a:p>
            <a:pPr algn="ctr"/>
            <a:r>
              <a:rPr lang="en-US" sz="36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Convince </a:t>
            </a:r>
            <a:r>
              <a:rPr lang="en-US" sz="28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- James 5:19-20</a:t>
            </a:r>
          </a:p>
          <a:p>
            <a:pPr algn="ctr"/>
            <a:r>
              <a:rPr lang="en-US" sz="36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Convict </a:t>
            </a:r>
            <a:r>
              <a:rPr lang="en-US" sz="2800" b="1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- Acts 2:37</a:t>
            </a:r>
            <a:endParaRPr lang="en-US" sz="4400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B41C3-EABF-0378-20E0-3BDB3B89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223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Victory Is With God!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Over Goliath</a:t>
            </a: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Over Disbelievers</a:t>
            </a: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Over Blasphemer</a:t>
            </a: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Romans 8:31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04FB8-4427-7C10-131E-01E0004D7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15285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0818C-930E-F591-F564-F04D48CE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875" y="239269"/>
            <a:ext cx="6820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F8F52"/>
                </a:solidFill>
                <a:effectLst>
                  <a:glow rad="76200">
                    <a:srgbClr val="45371D"/>
                  </a:glow>
                </a:effectLst>
                <a:latin typeface="Papyrus" panose="03070502060502030205" pitchFamily="66" charset="0"/>
              </a:rPr>
              <a:t>Do you stand for the truth?</a:t>
            </a:r>
          </a:p>
          <a:p>
            <a:pPr algn="ctr"/>
            <a:endParaRPr lang="en-US" sz="4400" dirty="0">
              <a:solidFill>
                <a:srgbClr val="AF8F52"/>
              </a:solidFill>
              <a:effectLst>
                <a:glow rad="76200">
                  <a:srgbClr val="45371D"/>
                </a:glow>
              </a:effectLst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AF8F52"/>
                </a:solidFill>
                <a:effectLst>
                  <a:glow rad="76200">
                    <a:srgbClr val="45371D"/>
                  </a:glow>
                </a:effectLst>
                <a:latin typeface="Papyrus" panose="03070502060502030205" pitchFamily="66" charset="0"/>
              </a:rPr>
              <a:t>Is your trust in God?</a:t>
            </a:r>
          </a:p>
        </p:txBody>
      </p:sp>
    </p:spTree>
    <p:extLst>
      <p:ext uri="{BB962C8B-B14F-4D97-AF65-F5344CB8AC3E}">
        <p14:creationId xmlns:p14="http://schemas.microsoft.com/office/powerpoint/2010/main" val="874453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8F335-EB35-04CE-81E3-AB1F3CD8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259" y="468221"/>
            <a:ext cx="6937697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AF8F52"/>
                </a:solidFill>
                <a:effectLst>
                  <a:glow rad="76200">
                    <a:srgbClr val="45371D"/>
                  </a:glow>
                </a:effectLst>
                <a:latin typeface="Papyrus" panose="03070502060502030205" pitchFamily="66" charset="0"/>
              </a:rPr>
              <a:t>David &amp; Goliath</a:t>
            </a:r>
          </a:p>
          <a:p>
            <a:pPr algn="ctr"/>
            <a:r>
              <a:rPr lang="en-US" sz="4400" b="1" dirty="0">
                <a:solidFill>
                  <a:srgbClr val="AF8F52"/>
                </a:solidFill>
                <a:effectLst>
                  <a:glow rad="76200">
                    <a:srgbClr val="45371D"/>
                  </a:glow>
                </a:effectLst>
                <a:latin typeface="Papyrus" panose="03070502060502030205" pitchFamily="66" charset="0"/>
              </a:rPr>
              <a:t>1 Samuel 17:41-51</a:t>
            </a:r>
          </a:p>
        </p:txBody>
      </p:sp>
    </p:spTree>
    <p:extLst>
      <p:ext uri="{BB962C8B-B14F-4D97-AF65-F5344CB8AC3E}">
        <p14:creationId xmlns:p14="http://schemas.microsoft.com/office/powerpoint/2010/main" val="104895474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7DBC28-5865-55F0-CA2B-769DE5539A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E7D9E9-1631-7025-7258-A83890E3DA94}"/>
              </a:ext>
            </a:extLst>
          </p:cNvPr>
          <p:cNvGrpSpPr/>
          <p:nvPr/>
        </p:nvGrpSpPr>
        <p:grpSpPr>
          <a:xfrm>
            <a:off x="0" y="5051947"/>
            <a:ext cx="2634018" cy="584775"/>
            <a:chOff x="0" y="4233081"/>
            <a:chExt cx="2634018" cy="5847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167A67-07B9-DFF5-B971-3B3736E024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33081"/>
              <a:ext cx="26340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98758-2068-C520-995E-53C4BAC4AAA0}"/>
                </a:ext>
              </a:extLst>
            </p:cNvPr>
            <p:cNvSpPr txBox="1"/>
            <p:nvPr/>
          </p:nvSpPr>
          <p:spPr>
            <a:xfrm>
              <a:off x="0" y="4233081"/>
              <a:ext cx="2634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Willis 6’3’’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6EDF62-6790-0590-7610-C4B781712D70}"/>
              </a:ext>
            </a:extLst>
          </p:cNvPr>
          <p:cNvGrpSpPr/>
          <p:nvPr/>
        </p:nvGrpSpPr>
        <p:grpSpPr>
          <a:xfrm>
            <a:off x="3254991" y="1039505"/>
            <a:ext cx="2634018" cy="584775"/>
            <a:chOff x="3254991" y="1039505"/>
            <a:chExt cx="2634018" cy="58477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E54FC7-CBB6-75EA-A0A5-9D79730A46F3}"/>
                </a:ext>
              </a:extLst>
            </p:cNvPr>
            <p:cNvCxnSpPr>
              <a:cxnSpLocks/>
            </p:cNvCxnSpPr>
            <p:nvPr/>
          </p:nvCxnSpPr>
          <p:spPr>
            <a:xfrm>
              <a:off x="3254991" y="1039505"/>
              <a:ext cx="26340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AEBD1D-4271-6E4E-636B-DDE46F94446F}"/>
                </a:ext>
              </a:extLst>
            </p:cNvPr>
            <p:cNvSpPr txBox="1"/>
            <p:nvPr/>
          </p:nvSpPr>
          <p:spPr>
            <a:xfrm>
              <a:off x="3254991" y="1039505"/>
              <a:ext cx="2634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</a:rPr>
                <a:t>Wadlow</a:t>
              </a:r>
              <a:r>
                <a:rPr lang="en-US" sz="3200" dirty="0">
                  <a:solidFill>
                    <a:schemeClr val="bg1"/>
                  </a:solidFill>
                </a:rPr>
                <a:t> 8’11’’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608C88-320A-5059-358A-837C1D22EDC5}"/>
              </a:ext>
            </a:extLst>
          </p:cNvPr>
          <p:cNvGrpSpPr/>
          <p:nvPr/>
        </p:nvGrpSpPr>
        <p:grpSpPr>
          <a:xfrm>
            <a:off x="6509982" y="163773"/>
            <a:ext cx="2634018" cy="598424"/>
            <a:chOff x="6509982" y="13648"/>
            <a:chExt cx="2634018" cy="59842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D32A14-9A0D-F405-1CAB-E9B79F0D6DF4}"/>
                </a:ext>
              </a:extLst>
            </p:cNvPr>
            <p:cNvCxnSpPr>
              <a:cxnSpLocks/>
            </p:cNvCxnSpPr>
            <p:nvPr/>
          </p:nvCxnSpPr>
          <p:spPr>
            <a:xfrm>
              <a:off x="6509982" y="13648"/>
              <a:ext cx="26340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9A7AF7-CA2B-2071-0DB6-0DE6A7DE1C77}"/>
                </a:ext>
              </a:extLst>
            </p:cNvPr>
            <p:cNvSpPr txBox="1"/>
            <p:nvPr/>
          </p:nvSpPr>
          <p:spPr>
            <a:xfrm>
              <a:off x="6509982" y="27297"/>
              <a:ext cx="2634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Goliath 9’6’’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5F29B-2D95-49AC-F4CC-E8164E2E5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9" r="3943"/>
          <a:stretch/>
        </p:blipFill>
        <p:spPr>
          <a:xfrm>
            <a:off x="4110527" y="2436977"/>
            <a:ext cx="4392538" cy="36083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09283-A659-6E2D-CEB9-A4FCAD8BFA8E}"/>
              </a:ext>
            </a:extLst>
          </p:cNvPr>
          <p:cNvSpPr txBox="1"/>
          <p:nvPr/>
        </p:nvSpPr>
        <p:spPr>
          <a:xfrm>
            <a:off x="6509981" y="684083"/>
            <a:ext cx="263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Sahed</a:t>
            </a:r>
            <a:r>
              <a:rPr lang="en-US" sz="3200" dirty="0">
                <a:solidFill>
                  <a:schemeClr val="bg1"/>
                </a:solidFill>
              </a:rPr>
              <a:t> 9’6’’</a:t>
            </a:r>
          </a:p>
        </p:txBody>
      </p:sp>
    </p:spTree>
    <p:extLst>
      <p:ext uri="{BB962C8B-B14F-4D97-AF65-F5344CB8AC3E}">
        <p14:creationId xmlns:p14="http://schemas.microsoft.com/office/powerpoint/2010/main" val="2377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Seeing The World Differently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Seeing As Christ 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John 4:17-18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Matthew 23:7</a:t>
            </a:r>
          </a:p>
          <a:p>
            <a:pPr algn="ctr"/>
            <a:endParaRPr lang="en-US" sz="2800" b="1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In Our Lives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Religious Solicitation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Arguing Brethren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Violation of God’s Will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ECE2E-0097-4B28-55F3-F242823B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90999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David Spoke Up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1 Samuel 17:26; 36-37</a:t>
            </a:r>
          </a:p>
          <a:p>
            <a:pPr algn="ctr"/>
            <a:endParaRPr lang="en-US" sz="2800" b="1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Condemned By Others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David’s Brother (17:28-29)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We Must Speak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2 Corinthians 4:13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01683-B45F-A91B-0120-DF0B125AA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1F176-1327-DC24-CA3D-B424E3682B97}"/>
              </a:ext>
            </a:extLst>
          </p:cNvPr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Seeing The World Differently</a:t>
            </a:r>
          </a:p>
        </p:txBody>
      </p:sp>
    </p:spTree>
    <p:extLst>
      <p:ext uri="{BB962C8B-B14F-4D97-AF65-F5344CB8AC3E}">
        <p14:creationId xmlns:p14="http://schemas.microsoft.com/office/powerpoint/2010/main" val="39609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Moved To Action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1 Samuel 17:32</a:t>
            </a:r>
          </a:p>
          <a:p>
            <a:pPr algn="ctr"/>
            <a:endParaRPr lang="en-US" sz="2800" b="1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Trust In God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The Lion &amp; The Bear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We Can Trust God 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1 John 3:22; 5:14-15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We Must Fight The Battles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ABC8F-A2C5-C343-4AB2-AFC6BC615494}"/>
              </a:ext>
            </a:extLst>
          </p:cNvPr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Seeing The World Differently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8FC90-7FA7-27C3-DCD5-7F0B9C1A5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49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The Spirit Of David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Humility</a:t>
            </a:r>
            <a:endParaRPr lang="en-US" sz="2800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Faith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Zeal For The Lord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Courage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DCEEE-2C83-A5CC-FCCD-81E50224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92162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Weapons Of War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David </a:t>
            </a:r>
          </a:p>
          <a:p>
            <a:pPr algn="ctr"/>
            <a:r>
              <a:rPr lang="en-US" sz="32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The name of the Lord (17:45)</a:t>
            </a:r>
          </a:p>
          <a:p>
            <a:pPr algn="ctr"/>
            <a:r>
              <a:rPr lang="en-US" sz="32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Colossians 3:17</a:t>
            </a:r>
          </a:p>
          <a:p>
            <a:pPr algn="ctr"/>
            <a:endParaRPr lang="en-US" sz="3200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endParaRPr lang="en-US" sz="2800" b="1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Use The Familiar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3D732-7F10-4757-7724-A340973F0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70791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6368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DDB8"/>
                </a:solidFill>
                <a:effectLst>
                  <a:glow rad="139700">
                    <a:srgbClr val="765A47"/>
                  </a:glow>
                </a:effectLst>
                <a:latin typeface="Papyrus" panose="03070502060502030205" pitchFamily="66" charset="0"/>
              </a:rPr>
              <a:t>Weapons Of War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88" y="1940395"/>
            <a:ext cx="6820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A Sling &amp; Stones </a:t>
            </a:r>
          </a:p>
          <a:p>
            <a:pPr algn="ctr"/>
            <a:endParaRPr lang="en-US" sz="2800" b="1" dirty="0">
              <a:solidFill>
                <a:srgbClr val="F9DDB8"/>
              </a:solidFill>
              <a:effectLst/>
              <a:latin typeface="Papyrus" panose="03070502060502030205" pitchFamily="66" charset="0"/>
            </a:endParaRPr>
          </a:p>
          <a:p>
            <a:pPr algn="ctr"/>
            <a:r>
              <a:rPr lang="en-US" sz="44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Goliath’s Family</a:t>
            </a:r>
          </a:p>
          <a:p>
            <a:pPr algn="ctr"/>
            <a:r>
              <a:rPr lang="en-US" sz="2800" dirty="0">
                <a:solidFill>
                  <a:srgbClr val="F9DDB8"/>
                </a:solidFill>
                <a:effectLst/>
                <a:latin typeface="Papyrus" panose="03070502060502030205" pitchFamily="66" charset="0"/>
              </a:rPr>
              <a:t>2 Samuel 21:22</a:t>
            </a:r>
          </a:p>
        </p:txBody>
      </p:sp>
      <p:pic>
        <p:nvPicPr>
          <p:cNvPr id="6" name="Picture 2" descr="https://scientistsforjesus.files.wordpress.com/2013/11/12c5b-sling_shot_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3" y="4948804"/>
            <a:ext cx="2441270" cy="13002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8FDC1-A2B4-443C-5431-3909180A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3555" r="14305"/>
          <a:stretch/>
        </p:blipFill>
        <p:spPr>
          <a:xfrm>
            <a:off x="7156024" y="4879648"/>
            <a:ext cx="1671782" cy="174151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775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189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Papyrus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10</cp:revision>
  <dcterms:created xsi:type="dcterms:W3CDTF">2016-08-15T15:13:39Z</dcterms:created>
  <dcterms:modified xsi:type="dcterms:W3CDTF">2023-08-07T16:04:18Z</dcterms:modified>
</cp:coreProperties>
</file>