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43FFFF"/>
    <a:srgbClr val="FF9933"/>
    <a:srgbClr val="FFD72B"/>
    <a:srgbClr val="D8AF00"/>
    <a:srgbClr val="C09B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20099-2CFE-4A51-B283-BBDEFA8D10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36BD-6998-4281-A9F6-42FE4F8C0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A96FD-03B0-48DA-879C-0421336B5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025C5-F045-4D74-B92A-73040C1F5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47922-BB9A-4E44-ACD3-0D8143553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81393-521C-436B-B8DF-996F144FB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4C728-376E-438E-803D-4428B44EB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36DF7-4165-44B9-8291-CB81F606E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E1B07-E444-411B-9B16-357AA4BECF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BFCA9-CA79-4212-A7B4-FB9258C984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1D01B-E933-4993-85FA-6DFEB73202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E5835B-9F24-4506-8EDB-34D63547C2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36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304800"/>
            <a:ext cx="9144000" cy="137160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3048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Pleasing God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431FBE82-5A8B-D05D-1837-321C9D260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600" b="1" i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1 Chronicles 29:17</a:t>
            </a:r>
          </a:p>
          <a:p>
            <a:pPr algn="ctr">
              <a:spcBef>
                <a:spcPts val="1200"/>
              </a:spcBef>
            </a:pPr>
            <a:r>
              <a:rPr lang="en-US" sz="3600" b="1" i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John 8:29</a:t>
            </a:r>
          </a:p>
          <a:p>
            <a:pPr algn="ctr">
              <a:spcBef>
                <a:spcPts val="1200"/>
              </a:spcBef>
            </a:pPr>
            <a:r>
              <a:rPr lang="en-US" sz="3600" b="1" i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Matthew 3:17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10562" y="381000"/>
            <a:ext cx="9133438" cy="4187483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86762" y="533400"/>
            <a:ext cx="895257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Learning What Pleases God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0562" y="1219200"/>
            <a:ext cx="9133438" cy="3581400"/>
          </a:xfrm>
          <a:prstGeom prst="roundRect">
            <a:avLst>
              <a:gd name="adj" fmla="val 16667"/>
            </a:avLst>
          </a:prstGeom>
          <a:solidFill>
            <a:schemeClr val="accent5">
              <a:lumMod val="9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0562" y="1447800"/>
            <a:ext cx="9133438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Ephesians 5:8-10,17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God has given us His will</a:t>
            </a:r>
            <a:r>
              <a:rPr lang="en-US" sz="3200" dirty="0">
                <a:latin typeface="Century Gothic" pitchFamily="34" charset="0"/>
              </a:rPr>
              <a:t>                                       1 Corinthians 2:11-13; Eph. 3:3-4                         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The Bible is where we learn what pleases God.</a:t>
            </a:r>
            <a:r>
              <a:rPr lang="en-US" sz="3200" dirty="0">
                <a:latin typeface="Century Gothic" pitchFamily="34" charset="0"/>
              </a:rPr>
              <a:t>   1 Corinthians 1:25-28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0" y="381000"/>
            <a:ext cx="9144000" cy="3261632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96501" y="457200"/>
            <a:ext cx="8329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Believing In Jesus Pleases God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4143" y="1219200"/>
            <a:ext cx="9144000" cy="3581400"/>
          </a:xfrm>
          <a:prstGeom prst="roundRect">
            <a:avLst>
              <a:gd name="adj" fmla="val 16667"/>
            </a:avLst>
          </a:prstGeom>
          <a:solidFill>
            <a:schemeClr val="accent5">
              <a:lumMod val="9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4143" y="15240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1 Corinthians 1:21-23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Obedience is foremost in our desire                           to please God. </a:t>
            </a:r>
            <a:r>
              <a:rPr lang="en-US" sz="3200" dirty="0">
                <a:latin typeface="Century Gothic" pitchFamily="34" charset="0"/>
              </a:rPr>
              <a:t>Hebrews 11:5-6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God is pleased when we CHOOSE to serve Him. </a:t>
            </a:r>
            <a:r>
              <a:rPr lang="en-US" sz="3200" dirty="0">
                <a:latin typeface="Century Gothic" pitchFamily="34" charset="0"/>
              </a:rPr>
              <a:t>2 Thess. 1:8-9</a:t>
            </a:r>
            <a:endParaRPr lang="en-US" sz="3200" b="1" dirty="0"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-7620" y="381000"/>
            <a:ext cx="9158478" cy="419100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3820" y="533400"/>
            <a:ext cx="897712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We Give Up The World to please God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-7620" y="1219200"/>
            <a:ext cx="9158478" cy="4648200"/>
          </a:xfrm>
          <a:prstGeom prst="roundRect">
            <a:avLst>
              <a:gd name="adj" fmla="val 16667"/>
            </a:avLst>
          </a:prstGeom>
          <a:solidFill>
            <a:schemeClr val="accent5">
              <a:lumMod val="9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1295400"/>
            <a:ext cx="9067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2 Timothy 2:3-4</a:t>
            </a:r>
            <a:r>
              <a:rPr lang="en-US" sz="3200" dirty="0">
                <a:latin typeface="Century Gothic" pitchFamily="34" charset="0"/>
              </a:rPr>
              <a:t> Not entangled with world</a:t>
            </a:r>
            <a:endParaRPr lang="en-US" sz="3200" b="1" dirty="0"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Romans 8:8 “Those who are in the flesh cannot please God”</a:t>
            </a:r>
            <a:r>
              <a:rPr lang="en-US" sz="3200" dirty="0">
                <a:latin typeface="Century Gothic" pitchFamily="34" charset="0"/>
              </a:rPr>
              <a:t>                                       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Colossians 3:5-9 </a:t>
            </a:r>
            <a:r>
              <a:rPr lang="en-US" sz="3200" dirty="0">
                <a:latin typeface="Century Gothic" pitchFamily="34" charset="0"/>
              </a:rPr>
              <a:t>Putting to death our                      earthly body and its “evil practices”.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Romans 12:1-2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>
            <a:extLst>
              <a:ext uri="{FF2B5EF4-FFF2-40B4-BE49-F238E27FC236}">
                <a16:creationId xmlns:a16="http://schemas.microsoft.com/office/drawing/2014/main" id="{4CB83137-16BE-79DE-BDB7-4C692FBBD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562"/>
            <a:ext cx="2270911" cy="838200"/>
          </a:xfrm>
          <a:prstGeom prst="roundRect">
            <a:avLst>
              <a:gd name="adj" fmla="val 16667"/>
            </a:avLst>
          </a:prstGeom>
          <a:solidFill>
            <a:schemeClr val="accent5">
              <a:lumMod val="9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0" y="381001"/>
            <a:ext cx="9144000" cy="3176894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1289" y="457200"/>
            <a:ext cx="8962931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God Desires Pleasing Sacrifices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0" y="1142999"/>
            <a:ext cx="9144000" cy="2971801"/>
          </a:xfrm>
          <a:prstGeom prst="roundRect">
            <a:avLst>
              <a:gd name="adj" fmla="val 16667"/>
            </a:avLst>
          </a:prstGeom>
          <a:solidFill>
            <a:schemeClr val="accent5">
              <a:lumMod val="9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1219200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Hebrews 13:15-16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Do not neglect doing good 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latin typeface="Century Gothic" pitchFamily="34" charset="0"/>
              </a:rPr>
              <a:t>James 4:17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Sharing</a:t>
            </a: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217169FE-E51A-DF83-2FA7-2096DC112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54" y="-31181"/>
            <a:ext cx="21947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Century Gothic" pitchFamily="34" charset="0"/>
              </a:rPr>
              <a:t>Application #1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>
            <a:extLst>
              <a:ext uri="{FF2B5EF4-FFF2-40B4-BE49-F238E27FC236}">
                <a16:creationId xmlns:a16="http://schemas.microsoft.com/office/drawing/2014/main" id="{9382C481-A022-3298-3F20-54D3594D5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562"/>
            <a:ext cx="2270911" cy="838200"/>
          </a:xfrm>
          <a:prstGeom prst="roundRect">
            <a:avLst>
              <a:gd name="adj" fmla="val 16667"/>
            </a:avLst>
          </a:prstGeom>
          <a:solidFill>
            <a:schemeClr val="accent5">
              <a:lumMod val="9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3C9744F0-592C-C95D-1106-EF868AB1E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54" y="-31181"/>
            <a:ext cx="21947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Century Gothic" pitchFamily="34" charset="0"/>
              </a:rPr>
              <a:t>Application #2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0" y="38100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5334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God Is Pleased When We Live Right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0" y="1295400"/>
            <a:ext cx="9144000" cy="2667000"/>
          </a:xfrm>
          <a:prstGeom prst="roundRect">
            <a:avLst>
              <a:gd name="adj" fmla="val 16667"/>
            </a:avLst>
          </a:prstGeom>
          <a:solidFill>
            <a:schemeClr val="accent5">
              <a:lumMod val="9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0" y="1676400"/>
            <a:ext cx="91440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Colossians 1:10 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i="1" dirty="0">
                <a:latin typeface="Century Gothic" pitchFamily="34" charset="0"/>
              </a:rPr>
              <a:t>a worthy manner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Increasing in the knowledge of God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Applying godly knowledge to our life</a:t>
            </a:r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>
            <a:extLst>
              <a:ext uri="{FF2B5EF4-FFF2-40B4-BE49-F238E27FC236}">
                <a16:creationId xmlns:a16="http://schemas.microsoft.com/office/drawing/2014/main" id="{5BD8ADF6-EF49-42D7-4863-4C7F73EF9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562"/>
            <a:ext cx="2270911" cy="838200"/>
          </a:xfrm>
          <a:prstGeom prst="roundRect">
            <a:avLst>
              <a:gd name="adj" fmla="val 16667"/>
            </a:avLst>
          </a:prstGeom>
          <a:solidFill>
            <a:schemeClr val="accent5">
              <a:lumMod val="9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C69200F3-1262-22AE-2723-8C5E20258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54" y="-31181"/>
            <a:ext cx="21947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Century Gothic" pitchFamily="34" charset="0"/>
              </a:rPr>
              <a:t>Application #3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0" y="381000"/>
            <a:ext cx="9144000" cy="289560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545" y="533400"/>
            <a:ext cx="905346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Pleasing God Begins When A Child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0" y="1295400"/>
            <a:ext cx="9144000" cy="2057400"/>
          </a:xfrm>
          <a:prstGeom prst="roundRect">
            <a:avLst>
              <a:gd name="adj" fmla="val 16667"/>
            </a:avLst>
          </a:prstGeom>
          <a:solidFill>
            <a:schemeClr val="accent5">
              <a:lumMod val="9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16764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Colossians 3:20</a:t>
            </a:r>
          </a:p>
          <a:p>
            <a:pPr algn="ctr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Ephesians 6:1</a:t>
            </a:r>
            <a:endParaRPr lang="en-US" sz="3200"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533400"/>
            <a:ext cx="9144000" cy="457200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9600" y="609600"/>
            <a:ext cx="7924800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I Love God!</a:t>
            </a:r>
          </a:p>
          <a:p>
            <a:pPr algn="ctr">
              <a:spcBef>
                <a:spcPts val="1200"/>
              </a:spcBef>
            </a:pPr>
            <a:r>
              <a:rPr lang="en-US" sz="3600" b="1" i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Why I walk as He says                         </a:t>
            </a:r>
          </a:p>
          <a:p>
            <a:pPr algn="ctr">
              <a:spcBef>
                <a:spcPts val="1200"/>
              </a:spcBef>
            </a:pPr>
            <a:r>
              <a:rPr lang="en-US" sz="3600" b="1" i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 Why I give up the world                   </a:t>
            </a:r>
          </a:p>
          <a:p>
            <a:pPr algn="ctr">
              <a:spcBef>
                <a:spcPts val="1200"/>
              </a:spcBef>
            </a:pPr>
            <a:r>
              <a:rPr lang="en-US" sz="3600" b="1" i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Why I obeyed the gospel</a:t>
            </a:r>
          </a:p>
          <a:p>
            <a:pPr algn="ctr">
              <a:spcBef>
                <a:spcPct val="50000"/>
              </a:spcBef>
            </a:pP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Are You Pleasing God?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203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Church of Christ/New Caney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Willis</dc:creator>
  <cp:lastModifiedBy>Charles Willis</cp:lastModifiedBy>
  <cp:revision>6</cp:revision>
  <dcterms:created xsi:type="dcterms:W3CDTF">2006-11-13T18:59:38Z</dcterms:created>
  <dcterms:modified xsi:type="dcterms:W3CDTF">2023-07-10T18:08:16Z</dcterms:modified>
</cp:coreProperties>
</file>