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0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2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7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5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D068-79B4-49BC-8C74-DF1DC7BFDF53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2EDD-F130-43AD-86BB-8F168C3A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9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733169"/>
            <a:ext cx="9144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000" b="1" spc="300" dirty="0">
                <a:ln w="28575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</a:rPr>
              <a:t>THE SAME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742438"/>
            <a:ext cx="9144000" cy="102603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000" i="1" dirty="0">
                <a:solidFill>
                  <a:schemeClr val="bg1"/>
                </a:solidFill>
                <a:latin typeface="Garamond" panose="02020404030301010803" pitchFamily="18" charset="0"/>
              </a:rPr>
              <a:t>yesterday and today and forever</a:t>
            </a:r>
          </a:p>
          <a:p>
            <a:pPr marL="0" indent="0" algn="ctr">
              <a:buNone/>
            </a:pPr>
            <a:r>
              <a:rPr lang="en-US" alt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Hebrews 13:8-14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219200"/>
            <a:ext cx="9144000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000" i="1" dirty="0">
                <a:solidFill>
                  <a:schemeClr val="bg1"/>
                </a:solidFill>
                <a:latin typeface="Garamond" panose="02020404030301010803" pitchFamily="18" charset="0"/>
              </a:rPr>
              <a:t>Jesus 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023360"/>
            <a:ext cx="9144000" cy="2834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023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89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0100"/>
            <a:ext cx="9144000" cy="482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3600"/>
            <a:ext cx="361188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500" b="1" spc="300" dirty="0">
                <a:ln w="28575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</a:rPr>
              <a:t>THE SAME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427469"/>
            <a:ext cx="3611880" cy="43053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yesterday and today and forever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62241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5622417"/>
            <a:ext cx="3611880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Jesus 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72250" y="6041517"/>
            <a:ext cx="2571750" cy="48424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</a:rPr>
              <a:t>Hebrews 13:8-14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22224"/>
            <a:ext cx="8229600" cy="4600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Hebrews 13:7-8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Jesus doesn’t change                                                      </a:t>
            </a: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(Heb. 1:12)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He is God in the flesh                                                  </a:t>
            </a: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(Mal. 3:6; James 1:17; Heb. 7:24)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The gospel doesn’t change                                       </a:t>
            </a: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(Matt. 24:35; John 12:48)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701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Yesterday, Today &amp; Forever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0276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0100"/>
            <a:ext cx="9144000" cy="482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3600"/>
            <a:ext cx="361188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500" b="1" spc="300" dirty="0">
                <a:ln w="28575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</a:rPr>
              <a:t>THE SAME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427469"/>
            <a:ext cx="3611880" cy="43053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yesterday and today and forever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62241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5622417"/>
            <a:ext cx="3611880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Jesus 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72250" y="6041517"/>
            <a:ext cx="2571750" cy="48424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</a:rPr>
              <a:t>Hebrews 13:8-14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701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Return To 1</a:t>
            </a:r>
            <a:r>
              <a:rPr lang="en-US" altLang="en-US" b="1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st</a:t>
            </a:r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Century Christianity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276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57200" y="800099"/>
            <a:ext cx="8229600" cy="532606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The word doesn’t change                                </a:t>
            </a: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(Eph. 1:20)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What saved men then, saves men today</a:t>
            </a:r>
          </a:p>
          <a:p>
            <a:pPr lvl="1"/>
            <a:r>
              <a:rPr lang="en-US" altLang="en-US" sz="2800" b="1" i="1" dirty="0">
                <a:solidFill>
                  <a:schemeClr val="bg1"/>
                </a:solidFill>
                <a:latin typeface="Garamond" panose="02020404030301010803" pitchFamily="18" charset="0"/>
              </a:rPr>
              <a:t>Repentance</a:t>
            </a:r>
            <a:r>
              <a:rPr lang="en-US" alt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 (Luke 13:3)</a:t>
            </a:r>
          </a:p>
          <a:p>
            <a:pPr lvl="1"/>
            <a:r>
              <a:rPr lang="en-US" altLang="en-US" sz="2800" b="1" i="1" dirty="0">
                <a:solidFill>
                  <a:schemeClr val="bg1"/>
                </a:solidFill>
                <a:latin typeface="Garamond" panose="02020404030301010803" pitchFamily="18" charset="0"/>
              </a:rPr>
              <a:t>Confession</a:t>
            </a:r>
            <a:r>
              <a:rPr lang="en-US" alt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 (Acts 8:37)</a:t>
            </a:r>
          </a:p>
          <a:p>
            <a:pPr lvl="1"/>
            <a:r>
              <a:rPr lang="en-US" altLang="en-US" sz="2800" b="1" i="1" dirty="0">
                <a:solidFill>
                  <a:schemeClr val="bg1"/>
                </a:solidFill>
                <a:latin typeface="Garamond" panose="02020404030301010803" pitchFamily="18" charset="0"/>
              </a:rPr>
              <a:t>Baptism</a:t>
            </a:r>
            <a:r>
              <a:rPr lang="en-US" alt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(Mark 16:16; John 3:5; Acts 2)</a:t>
            </a:r>
          </a:p>
        </p:txBody>
      </p:sp>
    </p:spTree>
    <p:extLst>
      <p:ext uri="{BB962C8B-B14F-4D97-AF65-F5344CB8AC3E}">
        <p14:creationId xmlns:p14="http://schemas.microsoft.com/office/powerpoint/2010/main" val="10634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0100"/>
            <a:ext cx="9144000" cy="482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3600"/>
            <a:ext cx="361188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500" b="1" spc="300" dirty="0">
                <a:ln w="28575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</a:rPr>
              <a:t>THE SAME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427469"/>
            <a:ext cx="3611880" cy="43053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yesterday and today and forever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62241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5622417"/>
            <a:ext cx="3611880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Jesus 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72250" y="6041517"/>
            <a:ext cx="2571750" cy="48424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</a:rPr>
              <a:t>Hebrews 13:8-14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701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Strange Doctrines Still Plague Us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276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57200" y="1123950"/>
            <a:ext cx="4038600" cy="5002213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Hebrews 13:9-11</a:t>
            </a:r>
          </a:p>
          <a:p>
            <a:pPr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What were these strange doctrines?</a:t>
            </a:r>
          </a:p>
          <a:p>
            <a:pPr lvl="1"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	Col. 2:16-23 </a:t>
            </a:r>
          </a:p>
          <a:p>
            <a:pPr lvl="1"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	1 Tim. 4:3-5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4648200" y="1123950"/>
            <a:ext cx="4038600" cy="5002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200" i="1" dirty="0">
                <a:solidFill>
                  <a:schemeClr val="bg1"/>
                </a:solidFill>
                <a:latin typeface="Garamond" panose="02020404030301010803" pitchFamily="18" charset="0"/>
              </a:rPr>
              <a:t>Food (v.9)</a:t>
            </a:r>
          </a:p>
          <a:p>
            <a:pPr>
              <a:buFontTx/>
              <a:buNone/>
            </a:pPr>
            <a:r>
              <a:rPr lang="en-US" altLang="en-US" sz="3200" i="1" dirty="0">
                <a:solidFill>
                  <a:schemeClr val="bg1"/>
                </a:solidFill>
                <a:latin typeface="Garamond" panose="02020404030301010803" pitchFamily="18" charset="0"/>
              </a:rPr>
              <a:t>Festivals</a:t>
            </a:r>
          </a:p>
          <a:p>
            <a:pPr>
              <a:buFontTx/>
              <a:buNone/>
            </a:pPr>
            <a:r>
              <a:rPr lang="en-US" altLang="en-US" sz="3200" i="1" dirty="0">
                <a:solidFill>
                  <a:schemeClr val="bg1"/>
                </a:solidFill>
                <a:latin typeface="Garamond" panose="02020404030301010803" pitchFamily="18" charset="0"/>
              </a:rPr>
              <a:t>Worship of angels</a:t>
            </a:r>
          </a:p>
          <a:p>
            <a:pPr>
              <a:buFontTx/>
              <a:buNone/>
            </a:pPr>
            <a:r>
              <a:rPr lang="en-US" altLang="en-US" sz="3200" i="1" dirty="0">
                <a:solidFill>
                  <a:schemeClr val="bg1"/>
                </a:solidFill>
                <a:latin typeface="Garamond" panose="02020404030301010803" pitchFamily="18" charset="0"/>
              </a:rPr>
              <a:t>Holy or unholy things</a:t>
            </a:r>
          </a:p>
          <a:p>
            <a:pPr>
              <a:buFontTx/>
              <a:buNone/>
            </a:pPr>
            <a:r>
              <a:rPr lang="en-US" altLang="en-US" sz="3200" i="1" dirty="0">
                <a:solidFill>
                  <a:schemeClr val="bg1"/>
                </a:solidFill>
                <a:latin typeface="Garamond" panose="02020404030301010803" pitchFamily="18" charset="0"/>
              </a:rPr>
              <a:t>Forbidding marriage</a:t>
            </a:r>
          </a:p>
        </p:txBody>
      </p:sp>
    </p:spTree>
    <p:extLst>
      <p:ext uri="{BB962C8B-B14F-4D97-AF65-F5344CB8AC3E}">
        <p14:creationId xmlns:p14="http://schemas.microsoft.com/office/powerpoint/2010/main" val="38314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0100"/>
            <a:ext cx="9144000" cy="482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3600"/>
            <a:ext cx="361188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500" b="1" spc="300" dirty="0">
                <a:ln w="28575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</a:rPr>
              <a:t>THE SAME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427469"/>
            <a:ext cx="3611880" cy="43053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yesterday and today and forever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62241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5622417"/>
            <a:ext cx="3611880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Jesus 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72250" y="6041517"/>
            <a:ext cx="2571750" cy="48424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</a:rPr>
              <a:t>Hebrews 13:8-14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276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457200" y="1022224"/>
            <a:ext cx="8686800" cy="5103940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Do not be carried away </a:t>
            </a: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(Hebrews 13:9)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The “Sinner’s Prayer”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False Concepts About The Church</a:t>
            </a:r>
          </a:p>
          <a:p>
            <a:pPr marL="457200" lvl="1" indent="0"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Go to the church of my choice</a:t>
            </a:r>
          </a:p>
          <a:p>
            <a:pPr marL="457200" lvl="1" indent="0"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Social needs must be met</a:t>
            </a:r>
          </a:p>
          <a:p>
            <a:pPr marL="457200" lvl="1" indent="0"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Social needs = fellowship</a:t>
            </a:r>
          </a:p>
          <a:p>
            <a:pPr marL="457200" lvl="1" indent="0"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Church finances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44000" cy="701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Strange Doctrines Still Plague Us</a:t>
            </a:r>
          </a:p>
        </p:txBody>
      </p:sp>
    </p:spTree>
    <p:extLst>
      <p:ext uri="{BB962C8B-B14F-4D97-AF65-F5344CB8AC3E}">
        <p14:creationId xmlns:p14="http://schemas.microsoft.com/office/powerpoint/2010/main" val="32808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0100"/>
            <a:ext cx="9144000" cy="482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3600"/>
            <a:ext cx="361188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500" b="1" spc="300" dirty="0">
                <a:ln w="28575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</a:rPr>
              <a:t>THE SAME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427469"/>
            <a:ext cx="3611880" cy="43053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yesterday and today and forever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62241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5622417"/>
            <a:ext cx="3611880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Jesus 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72250" y="6041517"/>
            <a:ext cx="2571750" cy="48424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</a:rPr>
              <a:t>Hebrews 13:8-14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276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701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Strange Doctrines Still Plague Us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457200" y="1022223"/>
            <a:ext cx="8686800" cy="5607177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Do not be carried away </a:t>
            </a: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(Hebrews 13:9)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The “Sinner’s Prayer”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False Concepts About The Church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Premillennialism</a:t>
            </a:r>
          </a:p>
          <a:p>
            <a:pPr lvl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</a:rPr>
              <a:t>Matthew 16:28</a:t>
            </a:r>
          </a:p>
          <a:p>
            <a:pPr lvl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</a:rPr>
              <a:t>Matthew 16:18-19</a:t>
            </a:r>
          </a:p>
          <a:p>
            <a:pPr lvl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</a:rPr>
              <a:t>1 Corinthians 15:50-52</a:t>
            </a:r>
          </a:p>
          <a:p>
            <a:pPr lvl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</a:rPr>
              <a:t>Heb. 9:27-28; 1 Thess. 5:2-3</a:t>
            </a:r>
          </a:p>
        </p:txBody>
      </p:sp>
    </p:spTree>
    <p:extLst>
      <p:ext uri="{BB962C8B-B14F-4D97-AF65-F5344CB8AC3E}">
        <p14:creationId xmlns:p14="http://schemas.microsoft.com/office/powerpoint/2010/main" val="10921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0100"/>
            <a:ext cx="9144000" cy="482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3600"/>
            <a:ext cx="361188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500" b="1" spc="300" dirty="0">
                <a:ln w="28575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</a:rPr>
              <a:t>THE SAME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427469"/>
            <a:ext cx="3611880" cy="43053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yesterday and today and forever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62241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5622417"/>
            <a:ext cx="3611880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Jesus 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72250" y="6041517"/>
            <a:ext cx="2571750" cy="48424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</a:rPr>
              <a:t>Hebrews 13:8-14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701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Going Outside The Camp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276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57200" y="1022224"/>
            <a:ext cx="8229600" cy="5103940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Hebrews 13:12-14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Allusion to the Sin Offering under Old Law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We must go outside the camp bearing His reproach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We can’t float along with popular religious thought</a:t>
            </a: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 (Eph. 4:14; Eph. 5:6)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We must be different from the world</a:t>
            </a:r>
            <a:r>
              <a:rPr lang="en-US" alt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            (Eph. 6:13; 2 Cor. 6:17; 1 Pet. 4:1-5)</a:t>
            </a:r>
          </a:p>
        </p:txBody>
      </p:sp>
    </p:spTree>
    <p:extLst>
      <p:ext uri="{BB962C8B-B14F-4D97-AF65-F5344CB8AC3E}">
        <p14:creationId xmlns:p14="http://schemas.microsoft.com/office/powerpoint/2010/main" val="28535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19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035939"/>
            <a:ext cx="9144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000" b="1" spc="300" dirty="0">
                <a:ln w="28575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</a:rPr>
              <a:t>THE SAME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045208"/>
            <a:ext cx="9144000" cy="102603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000" i="1" dirty="0">
                <a:solidFill>
                  <a:schemeClr val="bg1"/>
                </a:solidFill>
                <a:latin typeface="Garamond" panose="02020404030301010803" pitchFamily="18" charset="0"/>
              </a:rPr>
              <a:t>yesterday and today and forever</a:t>
            </a:r>
          </a:p>
          <a:p>
            <a:pPr marL="0" indent="0" algn="ctr">
              <a:buNone/>
            </a:pPr>
            <a:r>
              <a:rPr lang="en-US" alt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Hebrews 13:8-14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2197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521970"/>
            <a:ext cx="9144000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000" i="1" dirty="0">
                <a:solidFill>
                  <a:schemeClr val="bg1"/>
                </a:solidFill>
                <a:latin typeface="Garamond" panose="02020404030301010803" pitchFamily="18" charset="0"/>
              </a:rPr>
              <a:t>Jesus is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326130"/>
            <a:ext cx="9144000" cy="3531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32613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3417570"/>
            <a:ext cx="8229600" cy="2708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Do you believe in Jesus?</a:t>
            </a:r>
          </a:p>
          <a:p>
            <a:pPr algn="ctr">
              <a:buFontTx/>
              <a:buNone/>
            </a:pPr>
            <a:endParaRPr lang="en-US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Will you obey Him?</a:t>
            </a:r>
          </a:p>
          <a:p>
            <a:pPr algn="ctr">
              <a:buFontTx/>
              <a:buNone/>
            </a:pPr>
            <a:endParaRPr lang="en-US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His message has not changed!</a:t>
            </a:r>
          </a:p>
        </p:txBody>
      </p:sp>
    </p:spTree>
    <p:extLst>
      <p:ext uri="{BB962C8B-B14F-4D97-AF65-F5344CB8AC3E}">
        <p14:creationId xmlns:p14="http://schemas.microsoft.com/office/powerpoint/2010/main" val="11047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375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2016-06-20T21:26:26Z</dcterms:created>
  <dcterms:modified xsi:type="dcterms:W3CDTF">2023-07-31T14:50:40Z</dcterms:modified>
</cp:coreProperties>
</file>