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sldIdLst>
    <p:sldId id="263" r:id="rId2"/>
    <p:sldId id="256" r:id="rId3"/>
    <p:sldId id="259" r:id="rId4"/>
    <p:sldId id="257" r:id="rId5"/>
    <p:sldId id="260" r:id="rId6"/>
    <p:sldId id="261" r:id="rId7"/>
    <p:sldId id="262" r:id="rId8"/>
  </p:sldIdLst>
  <p:sldSz cx="9144000" cy="6858000" type="screen4x3"/>
  <p:notesSz cx="6858000" cy="9144000"/>
  <p:embeddedFontLst>
    <p:embeddedFont>
      <p:font typeface="Arno Pro" panose="02020502040506020403" pitchFamily="18" charset="0"/>
      <p:regular r:id="rId9"/>
      <p:bold r:id="rId10"/>
      <p:italic r:id="rId11"/>
      <p:boldItalic r:id="rId12"/>
    </p:embeddedFon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Calibri Light" panose="020F0302020204030204" pitchFamily="34" charset="0"/>
      <p:regular r:id="rId17"/>
      <p:italic r:id="rId18"/>
    </p:embeddedFont>
    <p:embeddedFont>
      <p:font typeface="Engravers MT" panose="02090707080505020304" pitchFamily="18" charset="0"/>
      <p:regular r:id="rId19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162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23" Type="http://schemas.openxmlformats.org/officeDocument/2006/relationships/tableStyles" Target="tableStyles.xml"/><Relationship Id="rId10" Type="http://schemas.openxmlformats.org/officeDocument/2006/relationships/font" Target="fonts/font2.fntdata"/><Relationship Id="rId19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AFF32-E016-47A9-AC88-390E22D26DBC}" type="datetimeFigureOut">
              <a:rPr lang="en-US" smtClean="0"/>
              <a:t>6/26/2023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10472-3902-4F0A-BFD5-8437547609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6098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AFF32-E016-47A9-AC88-390E22D26DBC}" type="datetimeFigureOut">
              <a:rPr lang="en-US" smtClean="0"/>
              <a:t>6/26/2023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10472-3902-4F0A-BFD5-8437547609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1227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AFF32-E016-47A9-AC88-390E22D26DBC}" type="datetimeFigureOut">
              <a:rPr lang="en-US" smtClean="0"/>
              <a:t>6/26/2023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10472-3902-4F0A-BFD5-8437547609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1670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AFF32-E016-47A9-AC88-390E22D26DBC}" type="datetimeFigureOut">
              <a:rPr lang="en-US" smtClean="0"/>
              <a:t>6/26/2023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10472-3902-4F0A-BFD5-8437547609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2865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AFF32-E016-47A9-AC88-390E22D26DBC}" type="datetimeFigureOut">
              <a:rPr lang="en-US" smtClean="0"/>
              <a:t>6/26/2023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10472-3902-4F0A-BFD5-8437547609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7013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AFF32-E016-47A9-AC88-390E22D26DBC}" type="datetimeFigureOut">
              <a:rPr lang="en-US" smtClean="0"/>
              <a:t>6/26/2023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10472-3902-4F0A-BFD5-8437547609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077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AFF32-E016-47A9-AC88-390E22D26DBC}" type="datetimeFigureOut">
              <a:rPr lang="en-US" smtClean="0"/>
              <a:t>6/26/2023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10472-3902-4F0A-BFD5-8437547609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8947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AFF32-E016-47A9-AC88-390E22D26DBC}" type="datetimeFigureOut">
              <a:rPr lang="en-US" smtClean="0"/>
              <a:t>6/26/2023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10472-3902-4F0A-BFD5-8437547609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9077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AFF32-E016-47A9-AC88-390E22D26DBC}" type="datetimeFigureOut">
              <a:rPr lang="en-US" smtClean="0"/>
              <a:t>6/26/2023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10472-3902-4F0A-BFD5-8437547609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4757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AFF32-E016-47A9-AC88-390E22D26DBC}" type="datetimeFigureOut">
              <a:rPr lang="en-US" smtClean="0"/>
              <a:t>6/26/2023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10472-3902-4F0A-BFD5-8437547609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158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AFF32-E016-47A9-AC88-390E22D26DBC}" type="datetimeFigureOut">
              <a:rPr lang="en-US" smtClean="0"/>
              <a:t>6/26/2023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10472-3902-4F0A-BFD5-8437547609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0197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EAFF32-E016-47A9-AC88-390E22D26DBC}" type="datetimeFigureOut">
              <a:rPr lang="en-US" smtClean="0"/>
              <a:t>6/26/2023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910472-3902-4F0A-BFD5-8437547609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468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008020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4EF97245-7461-EEC8-EBF7-BC3EC1660379}"/>
              </a:ext>
            </a:extLst>
          </p:cNvPr>
          <p:cNvGrpSpPr/>
          <p:nvPr/>
        </p:nvGrpSpPr>
        <p:grpSpPr>
          <a:xfrm>
            <a:off x="1685661" y="96245"/>
            <a:ext cx="5772678" cy="3749362"/>
            <a:chOff x="1685661" y="96245"/>
            <a:chExt cx="5772678" cy="3749362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0BB33512-BA61-D737-C8F4-BD46EBF502E1}"/>
                </a:ext>
              </a:extLst>
            </p:cNvPr>
            <p:cNvSpPr/>
            <p:nvPr/>
          </p:nvSpPr>
          <p:spPr>
            <a:xfrm>
              <a:off x="1685661" y="96245"/>
              <a:ext cx="5772678" cy="3749362"/>
            </a:xfrm>
            <a:prstGeom prst="rect">
              <a:avLst/>
            </a:prstGeom>
            <a:blipFill dpi="0"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B73733A6-98A8-A27C-0E5E-CE8A2A5C8AE1}"/>
                </a:ext>
              </a:extLst>
            </p:cNvPr>
            <p:cNvSpPr/>
            <p:nvPr/>
          </p:nvSpPr>
          <p:spPr>
            <a:xfrm>
              <a:off x="2239279" y="614570"/>
              <a:ext cx="4671134" cy="271901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BB5BF89B-24F9-1C45-5090-A425F997BB7F}"/>
                </a:ext>
              </a:extLst>
            </p:cNvPr>
            <p:cNvSpPr txBox="1"/>
            <p:nvPr/>
          </p:nvSpPr>
          <p:spPr>
            <a:xfrm>
              <a:off x="3087000" y="440486"/>
              <a:ext cx="2970000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800" dirty="0">
                  <a:solidFill>
                    <a:srgbClr val="FFC000"/>
                  </a:solidFill>
                  <a:latin typeface="Arno Pro" panose="02020502040506020403" pitchFamily="18" charset="0"/>
                </a:rPr>
                <a:t>Jesus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A459929B-9259-185E-6748-DEDBD760BA64}"/>
                </a:ext>
              </a:extLst>
            </p:cNvPr>
            <p:cNvSpPr txBox="1"/>
            <p:nvPr/>
          </p:nvSpPr>
          <p:spPr>
            <a:xfrm>
              <a:off x="3285701" y="1471537"/>
              <a:ext cx="257260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dirty="0">
                  <a:solidFill>
                    <a:srgbClr val="FFC000"/>
                  </a:solidFill>
                  <a:latin typeface="Arno Pro" panose="02020502040506020403" pitchFamily="18" charset="0"/>
                </a:rPr>
                <a:t>is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8065F1A7-23F4-6F5D-CFD2-80C96DE4D2B8}"/>
                </a:ext>
              </a:extLst>
            </p:cNvPr>
            <p:cNvSpPr txBox="1"/>
            <p:nvPr/>
          </p:nvSpPr>
          <p:spPr>
            <a:xfrm>
              <a:off x="2233593" y="1979277"/>
              <a:ext cx="4671128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800" b="1" dirty="0">
                  <a:solidFill>
                    <a:srgbClr val="FFC000"/>
                  </a:solidFill>
                  <a:latin typeface="Engravers MT" panose="02090707080505020304" pitchFamily="18" charset="0"/>
                </a:rPr>
                <a:t>Lord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785427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E53A22B7-4F07-9A4E-4120-59FE4D625534}"/>
              </a:ext>
            </a:extLst>
          </p:cNvPr>
          <p:cNvGrpSpPr/>
          <p:nvPr/>
        </p:nvGrpSpPr>
        <p:grpSpPr>
          <a:xfrm>
            <a:off x="104689" y="1008106"/>
            <a:ext cx="5772678" cy="3749362"/>
            <a:chOff x="138872" y="1429389"/>
            <a:chExt cx="5772678" cy="3749362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0BB33512-BA61-D737-C8F4-BD46EBF502E1}"/>
                </a:ext>
              </a:extLst>
            </p:cNvPr>
            <p:cNvSpPr/>
            <p:nvPr/>
          </p:nvSpPr>
          <p:spPr>
            <a:xfrm>
              <a:off x="138872" y="1429389"/>
              <a:ext cx="5772678" cy="3749362"/>
            </a:xfrm>
            <a:prstGeom prst="rect">
              <a:avLst/>
            </a:prstGeom>
            <a:blipFill dpi="0"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B73733A6-98A8-A27C-0E5E-CE8A2A5C8AE1}"/>
                </a:ext>
              </a:extLst>
            </p:cNvPr>
            <p:cNvSpPr/>
            <p:nvPr/>
          </p:nvSpPr>
          <p:spPr>
            <a:xfrm>
              <a:off x="692490" y="1947714"/>
              <a:ext cx="4671134" cy="271901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BB5BF89B-24F9-1C45-5090-A425F997BB7F}"/>
                </a:ext>
              </a:extLst>
            </p:cNvPr>
            <p:cNvSpPr txBox="1"/>
            <p:nvPr/>
          </p:nvSpPr>
          <p:spPr>
            <a:xfrm>
              <a:off x="1540211" y="1773630"/>
              <a:ext cx="2970000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800" dirty="0">
                  <a:solidFill>
                    <a:srgbClr val="FFC000"/>
                  </a:solidFill>
                  <a:latin typeface="Arno Pro" panose="02020502040506020403" pitchFamily="18" charset="0"/>
                </a:rPr>
                <a:t>Jesus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A459929B-9259-185E-6748-DEDBD760BA64}"/>
                </a:ext>
              </a:extLst>
            </p:cNvPr>
            <p:cNvSpPr txBox="1"/>
            <p:nvPr/>
          </p:nvSpPr>
          <p:spPr>
            <a:xfrm>
              <a:off x="1738912" y="2804681"/>
              <a:ext cx="257260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dirty="0">
                  <a:solidFill>
                    <a:srgbClr val="FFC000"/>
                  </a:solidFill>
                  <a:latin typeface="Arno Pro" panose="02020502040506020403" pitchFamily="18" charset="0"/>
                </a:rPr>
                <a:t>is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8065F1A7-23F4-6F5D-CFD2-80C96DE4D2B8}"/>
                </a:ext>
              </a:extLst>
            </p:cNvPr>
            <p:cNvSpPr txBox="1"/>
            <p:nvPr/>
          </p:nvSpPr>
          <p:spPr>
            <a:xfrm>
              <a:off x="686804" y="3312421"/>
              <a:ext cx="4671128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800" b="1" dirty="0">
                  <a:solidFill>
                    <a:srgbClr val="FFC000"/>
                  </a:solidFill>
                  <a:latin typeface="Engravers MT" panose="02090707080505020304" pitchFamily="18" charset="0"/>
                </a:rPr>
                <a:t>Lord</a:t>
              </a: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E4FE0ECC-9319-388D-2580-049FB9730362}"/>
              </a:ext>
            </a:extLst>
          </p:cNvPr>
          <p:cNvSpPr txBox="1"/>
          <p:nvPr/>
        </p:nvSpPr>
        <p:spPr>
          <a:xfrm>
            <a:off x="6041875" y="128187"/>
            <a:ext cx="2982483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C000"/>
                </a:solidFill>
                <a:latin typeface="Arno Pro" panose="02020502040506020403" pitchFamily="18" charset="0"/>
              </a:rPr>
              <a:t>John 13:13-17</a:t>
            </a:r>
          </a:p>
          <a:p>
            <a:pPr algn="ctr"/>
            <a:endParaRPr lang="en-US" sz="3200" dirty="0">
              <a:solidFill>
                <a:srgbClr val="FFC000"/>
              </a:solidFill>
              <a:latin typeface="Arno Pro" panose="02020502040506020403" pitchFamily="18" charset="0"/>
            </a:endParaRPr>
          </a:p>
          <a:p>
            <a:pPr algn="ctr"/>
            <a:r>
              <a:rPr lang="en-US" sz="3200" b="1" dirty="0">
                <a:solidFill>
                  <a:srgbClr val="FFC000"/>
                </a:solidFill>
                <a:latin typeface="Arno Pro" panose="02020502040506020403" pitchFamily="18" charset="0"/>
              </a:rPr>
              <a:t>God Made </a:t>
            </a:r>
          </a:p>
          <a:p>
            <a:pPr algn="ctr"/>
            <a:r>
              <a:rPr lang="en-US" sz="3200" b="1" dirty="0">
                <a:solidFill>
                  <a:srgbClr val="FFC000"/>
                </a:solidFill>
                <a:latin typeface="Arno Pro" panose="02020502040506020403" pitchFamily="18" charset="0"/>
              </a:rPr>
              <a:t>Jesus Lord</a:t>
            </a:r>
          </a:p>
          <a:p>
            <a:pPr algn="ctr"/>
            <a:r>
              <a:rPr lang="en-US" sz="3200" dirty="0">
                <a:solidFill>
                  <a:srgbClr val="FFC000"/>
                </a:solidFill>
                <a:latin typeface="Arno Pro" panose="02020502040506020403" pitchFamily="18" charset="0"/>
              </a:rPr>
              <a:t>Acts 2:36;        Eph. 1:20-21; Matt. 28:18;    Acts 10:36</a:t>
            </a:r>
          </a:p>
          <a:p>
            <a:pPr algn="ctr"/>
            <a:endParaRPr lang="en-US" sz="3200" dirty="0">
              <a:solidFill>
                <a:srgbClr val="FFC000"/>
              </a:solidFill>
              <a:latin typeface="Arno Pro" panose="02020502040506020403" pitchFamily="18" charset="0"/>
            </a:endParaRPr>
          </a:p>
          <a:p>
            <a:pPr algn="ctr"/>
            <a:r>
              <a:rPr lang="en-US" sz="3200" b="1" dirty="0">
                <a:solidFill>
                  <a:srgbClr val="FFC000"/>
                </a:solidFill>
                <a:latin typeface="Arno Pro" panose="02020502040506020403" pitchFamily="18" charset="0"/>
              </a:rPr>
              <a:t>We Submit</a:t>
            </a:r>
          </a:p>
          <a:p>
            <a:pPr algn="ctr"/>
            <a:r>
              <a:rPr lang="en-US" sz="3200" dirty="0">
                <a:solidFill>
                  <a:srgbClr val="FFC000"/>
                </a:solidFill>
                <a:latin typeface="Arno Pro" panose="02020502040506020403" pitchFamily="18" charset="0"/>
              </a:rPr>
              <a:t>Phil. 2:9-11; Rom. 10:9-10</a:t>
            </a:r>
          </a:p>
        </p:txBody>
      </p:sp>
    </p:spTree>
    <p:extLst>
      <p:ext uri="{BB962C8B-B14F-4D97-AF65-F5344CB8AC3E}">
        <p14:creationId xmlns:p14="http://schemas.microsoft.com/office/powerpoint/2010/main" val="391082174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4C9D0A36-5A9D-9046-E43A-0E0394F0CF7C}"/>
              </a:ext>
            </a:extLst>
          </p:cNvPr>
          <p:cNvGrpSpPr/>
          <p:nvPr/>
        </p:nvGrpSpPr>
        <p:grpSpPr>
          <a:xfrm>
            <a:off x="76912" y="80063"/>
            <a:ext cx="1760432" cy="1143404"/>
            <a:chOff x="7024644" y="271180"/>
            <a:chExt cx="1760432" cy="1143404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F31287A4-70CE-9BFF-5460-2CE7B0CF3A43}"/>
                </a:ext>
              </a:extLst>
            </p:cNvPr>
            <p:cNvSpPr/>
            <p:nvPr/>
          </p:nvSpPr>
          <p:spPr>
            <a:xfrm>
              <a:off x="7024644" y="271180"/>
              <a:ext cx="1760432" cy="1143404"/>
            </a:xfrm>
            <a:prstGeom prst="rect">
              <a:avLst/>
            </a:prstGeom>
            <a:blipFill dpi="0"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EBD09404-D915-2350-EE20-6529112CFE78}"/>
                </a:ext>
              </a:extLst>
            </p:cNvPr>
            <p:cNvSpPr/>
            <p:nvPr/>
          </p:nvSpPr>
          <p:spPr>
            <a:xfrm>
              <a:off x="7195453" y="431439"/>
              <a:ext cx="1424506" cy="82919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FF518C56-ABA9-D066-AABB-05CE7A451511}"/>
                </a:ext>
              </a:extLst>
            </p:cNvPr>
            <p:cNvSpPr txBox="1"/>
            <p:nvPr/>
          </p:nvSpPr>
          <p:spPr>
            <a:xfrm>
              <a:off x="7451995" y="391445"/>
              <a:ext cx="9057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rgbClr val="FFC000"/>
                  </a:solidFill>
                  <a:latin typeface="Arno Pro" panose="02020502040506020403" pitchFamily="18" charset="0"/>
                </a:rPr>
                <a:t>Jesus</a:t>
              </a:r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770545FF-BAD0-A267-E64B-B08450EA4ED7}"/>
                </a:ext>
              </a:extLst>
            </p:cNvPr>
            <p:cNvSpPr txBox="1"/>
            <p:nvPr/>
          </p:nvSpPr>
          <p:spPr>
            <a:xfrm>
              <a:off x="7512590" y="617103"/>
              <a:ext cx="78454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solidFill>
                    <a:srgbClr val="FFC000"/>
                  </a:solidFill>
                  <a:latin typeface="Arno Pro" panose="02020502040506020403" pitchFamily="18" charset="0"/>
                </a:rPr>
                <a:t>is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74BD91C9-DBEB-B1EC-5820-9FAED8764267}"/>
                </a:ext>
              </a:extLst>
            </p:cNvPr>
            <p:cNvSpPr txBox="1"/>
            <p:nvPr/>
          </p:nvSpPr>
          <p:spPr>
            <a:xfrm>
              <a:off x="7198147" y="829129"/>
              <a:ext cx="142450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rgbClr val="FFC000"/>
                  </a:solidFill>
                  <a:latin typeface="Engravers MT" panose="02090707080505020304" pitchFamily="18" charset="0"/>
                </a:rPr>
                <a:t>Lord</a:t>
              </a:r>
            </a:p>
          </p:txBody>
        </p:sp>
      </p:grp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40A0DC5-C3DB-73E8-C876-01867D8692C3}"/>
              </a:ext>
            </a:extLst>
          </p:cNvPr>
          <p:cNvCxnSpPr>
            <a:cxnSpLocks/>
          </p:cNvCxnSpPr>
          <p:nvPr/>
        </p:nvCxnSpPr>
        <p:spPr>
          <a:xfrm flipH="1">
            <a:off x="1926075" y="1223467"/>
            <a:ext cx="7141013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CA49CC6A-EA32-3EA9-88A5-29949836D85B}"/>
              </a:ext>
            </a:extLst>
          </p:cNvPr>
          <p:cNvSpPr txBox="1"/>
          <p:nvPr/>
        </p:nvSpPr>
        <p:spPr>
          <a:xfrm>
            <a:off x="76912" y="1495514"/>
            <a:ext cx="8790875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C000"/>
                </a:solidFill>
                <a:latin typeface="Arno Pro" panose="02020502040506020403" pitchFamily="18" charset="0"/>
              </a:rPr>
              <a:t>Matthew 16:18</a:t>
            </a:r>
          </a:p>
          <a:p>
            <a:r>
              <a:rPr lang="en-US" sz="3200" dirty="0">
                <a:solidFill>
                  <a:srgbClr val="FFC000"/>
                </a:solidFill>
                <a:latin typeface="Arno Pro" panose="02020502040506020403" pitchFamily="18" charset="0"/>
              </a:rPr>
              <a:t>Ephesians 1:22; Colossians 1:8</a:t>
            </a:r>
          </a:p>
          <a:p>
            <a:endParaRPr lang="en-US" sz="3200" dirty="0">
              <a:solidFill>
                <a:srgbClr val="FFC000"/>
              </a:solidFill>
              <a:latin typeface="Arno Pro" panose="02020502040506020403" pitchFamily="18" charset="0"/>
            </a:endParaRPr>
          </a:p>
          <a:p>
            <a:r>
              <a:rPr lang="en-US" sz="3200" dirty="0">
                <a:solidFill>
                  <a:srgbClr val="FFC000"/>
                </a:solidFill>
                <a:latin typeface="Arno Pro" panose="02020502040506020403" pitchFamily="18" charset="0"/>
              </a:rPr>
              <a:t>No one can usurp His Lordship and be righteous           (1 Corinthians 3:11)</a:t>
            </a:r>
          </a:p>
          <a:p>
            <a:r>
              <a:rPr lang="en-US" sz="3200" dirty="0">
                <a:solidFill>
                  <a:srgbClr val="FFC000"/>
                </a:solidFill>
                <a:latin typeface="Arno Pro" panose="02020502040506020403" pitchFamily="18" charset="0"/>
              </a:rPr>
              <a:t>			Names</a:t>
            </a:r>
          </a:p>
          <a:p>
            <a:r>
              <a:rPr lang="en-US" sz="3200" dirty="0">
                <a:solidFill>
                  <a:srgbClr val="FFC000"/>
                </a:solidFill>
                <a:latin typeface="Arno Pro" panose="02020502040506020403" pitchFamily="18" charset="0"/>
              </a:rPr>
              <a:t>			Conditions of Salvation</a:t>
            </a:r>
          </a:p>
          <a:p>
            <a:r>
              <a:rPr lang="en-US" sz="3200" dirty="0">
                <a:solidFill>
                  <a:srgbClr val="FFC000"/>
                </a:solidFill>
                <a:latin typeface="Arno Pro" panose="02020502040506020403" pitchFamily="18" charset="0"/>
              </a:rPr>
              <a:t>			Worship</a:t>
            </a:r>
          </a:p>
          <a:p>
            <a:endParaRPr lang="en-US" sz="3200" dirty="0">
              <a:solidFill>
                <a:srgbClr val="FFC000"/>
              </a:solidFill>
              <a:latin typeface="Arno Pro" panose="02020502040506020403" pitchFamily="18" charset="0"/>
            </a:endParaRPr>
          </a:p>
          <a:p>
            <a:r>
              <a:rPr lang="en-US" sz="3200" dirty="0">
                <a:solidFill>
                  <a:srgbClr val="FFC000"/>
                </a:solidFill>
                <a:latin typeface="Arno Pro" panose="02020502040506020403" pitchFamily="18" charset="0"/>
              </a:rPr>
              <a:t>2 John 9; Galatians 1:6-9; 2 Timothy 4:3-4; 1 Cor. 4:6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3BD73ED-1276-BFF3-72D4-40D3441569CB}"/>
              </a:ext>
            </a:extLst>
          </p:cNvPr>
          <p:cNvSpPr txBox="1"/>
          <p:nvPr/>
        </p:nvSpPr>
        <p:spPr>
          <a:xfrm>
            <a:off x="1926075" y="345025"/>
            <a:ext cx="503347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FFC000"/>
                </a:solidFill>
                <a:latin typeface="Arno Pro" panose="02020502040506020403" pitchFamily="18" charset="0"/>
              </a:rPr>
              <a:t>Of The Church</a:t>
            </a:r>
          </a:p>
        </p:txBody>
      </p:sp>
    </p:spTree>
    <p:extLst>
      <p:ext uri="{BB962C8B-B14F-4D97-AF65-F5344CB8AC3E}">
        <p14:creationId xmlns:p14="http://schemas.microsoft.com/office/powerpoint/2010/main" val="38090145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4C9D0A36-5A9D-9046-E43A-0E0394F0CF7C}"/>
              </a:ext>
            </a:extLst>
          </p:cNvPr>
          <p:cNvGrpSpPr/>
          <p:nvPr/>
        </p:nvGrpSpPr>
        <p:grpSpPr>
          <a:xfrm>
            <a:off x="76912" y="80063"/>
            <a:ext cx="1760432" cy="1143404"/>
            <a:chOff x="7024644" y="271180"/>
            <a:chExt cx="1760432" cy="1143404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F31287A4-70CE-9BFF-5460-2CE7B0CF3A43}"/>
                </a:ext>
              </a:extLst>
            </p:cNvPr>
            <p:cNvSpPr/>
            <p:nvPr/>
          </p:nvSpPr>
          <p:spPr>
            <a:xfrm>
              <a:off x="7024644" y="271180"/>
              <a:ext cx="1760432" cy="1143404"/>
            </a:xfrm>
            <a:prstGeom prst="rect">
              <a:avLst/>
            </a:prstGeom>
            <a:blipFill dpi="0"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EBD09404-D915-2350-EE20-6529112CFE78}"/>
                </a:ext>
              </a:extLst>
            </p:cNvPr>
            <p:cNvSpPr/>
            <p:nvPr/>
          </p:nvSpPr>
          <p:spPr>
            <a:xfrm>
              <a:off x="7195453" y="431439"/>
              <a:ext cx="1424506" cy="82919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FF518C56-ABA9-D066-AABB-05CE7A451511}"/>
                </a:ext>
              </a:extLst>
            </p:cNvPr>
            <p:cNvSpPr txBox="1"/>
            <p:nvPr/>
          </p:nvSpPr>
          <p:spPr>
            <a:xfrm>
              <a:off x="7451995" y="391445"/>
              <a:ext cx="9057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rgbClr val="FFC000"/>
                  </a:solidFill>
                  <a:latin typeface="Arno Pro" panose="02020502040506020403" pitchFamily="18" charset="0"/>
                </a:rPr>
                <a:t>Jesus</a:t>
              </a:r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770545FF-BAD0-A267-E64B-B08450EA4ED7}"/>
                </a:ext>
              </a:extLst>
            </p:cNvPr>
            <p:cNvSpPr txBox="1"/>
            <p:nvPr/>
          </p:nvSpPr>
          <p:spPr>
            <a:xfrm>
              <a:off x="7512590" y="617103"/>
              <a:ext cx="78454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solidFill>
                    <a:srgbClr val="FFC000"/>
                  </a:solidFill>
                  <a:latin typeface="Arno Pro" panose="02020502040506020403" pitchFamily="18" charset="0"/>
                </a:rPr>
                <a:t>is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74BD91C9-DBEB-B1EC-5820-9FAED8764267}"/>
                </a:ext>
              </a:extLst>
            </p:cNvPr>
            <p:cNvSpPr txBox="1"/>
            <p:nvPr/>
          </p:nvSpPr>
          <p:spPr>
            <a:xfrm>
              <a:off x="7198147" y="829129"/>
              <a:ext cx="142450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rgbClr val="FFC000"/>
                  </a:solidFill>
                  <a:latin typeface="Engravers MT" panose="02090707080505020304" pitchFamily="18" charset="0"/>
                </a:rPr>
                <a:t>Lord</a:t>
              </a:r>
            </a:p>
          </p:txBody>
        </p:sp>
      </p:grp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40A0DC5-C3DB-73E8-C876-01867D8692C3}"/>
              </a:ext>
            </a:extLst>
          </p:cNvPr>
          <p:cNvCxnSpPr>
            <a:cxnSpLocks/>
          </p:cNvCxnSpPr>
          <p:nvPr/>
        </p:nvCxnSpPr>
        <p:spPr>
          <a:xfrm flipH="1">
            <a:off x="1926075" y="1223467"/>
            <a:ext cx="7141013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CA49CC6A-EA32-3EA9-88A5-29949836D85B}"/>
              </a:ext>
            </a:extLst>
          </p:cNvPr>
          <p:cNvSpPr txBox="1"/>
          <p:nvPr/>
        </p:nvSpPr>
        <p:spPr>
          <a:xfrm>
            <a:off x="76912" y="1495514"/>
            <a:ext cx="906708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C000"/>
                </a:solidFill>
                <a:latin typeface="Arno Pro" panose="02020502040506020403" pitchFamily="18" charset="0"/>
              </a:rPr>
              <a:t>Matthew 7:21-23; Luke 6:46</a:t>
            </a:r>
          </a:p>
          <a:p>
            <a:endParaRPr lang="en-US" sz="3200" dirty="0">
              <a:solidFill>
                <a:srgbClr val="FFC000"/>
              </a:solidFill>
              <a:latin typeface="Arno Pro" panose="02020502040506020403" pitchFamily="18" charset="0"/>
            </a:endParaRPr>
          </a:p>
          <a:p>
            <a:r>
              <a:rPr lang="en-US" sz="3200" dirty="0">
                <a:solidFill>
                  <a:srgbClr val="FFC000"/>
                </a:solidFill>
                <a:latin typeface="Arno Pro" panose="02020502040506020403" pitchFamily="18" charset="0"/>
              </a:rPr>
              <a:t>Lord of our bodies (Romans 12:1; 1 Corinthians 6:19-20)</a:t>
            </a:r>
          </a:p>
          <a:p>
            <a:r>
              <a:rPr lang="en-US" sz="3200" dirty="0">
                <a:solidFill>
                  <a:srgbClr val="FFC000"/>
                </a:solidFill>
                <a:latin typeface="Arno Pro" panose="02020502040506020403" pitchFamily="18" charset="0"/>
              </a:rPr>
              <a:t>			Sexual sin: 1 Thessalonians 4:3; 1 Peter 2:11</a:t>
            </a:r>
          </a:p>
          <a:p>
            <a:r>
              <a:rPr lang="en-US" sz="3200" dirty="0">
                <a:solidFill>
                  <a:srgbClr val="FFC000"/>
                </a:solidFill>
                <a:latin typeface="Arno Pro" panose="02020502040506020403" pitchFamily="18" charset="0"/>
              </a:rPr>
              <a:t>			Cursing: James 3:10; 1 Peter 3:10</a:t>
            </a:r>
          </a:p>
          <a:p>
            <a:r>
              <a:rPr lang="en-US" sz="3200" dirty="0">
                <a:solidFill>
                  <a:srgbClr val="FFC000"/>
                </a:solidFill>
                <a:latin typeface="Arno Pro" panose="02020502040506020403" pitchFamily="18" charset="0"/>
              </a:rPr>
              <a:t>			Galatians 5:19-21</a:t>
            </a:r>
          </a:p>
          <a:p>
            <a:r>
              <a:rPr lang="en-US" sz="3200" dirty="0">
                <a:solidFill>
                  <a:srgbClr val="FFC000"/>
                </a:solidFill>
                <a:latin typeface="Arno Pro" panose="02020502040506020403" pitchFamily="18" charset="0"/>
              </a:rPr>
              <a:t>			Titus 2:12; Rom. 13:13-14; 2 Tim. 2:19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3BD73ED-1276-BFF3-72D4-40D3441569CB}"/>
              </a:ext>
            </a:extLst>
          </p:cNvPr>
          <p:cNvSpPr txBox="1"/>
          <p:nvPr/>
        </p:nvSpPr>
        <p:spPr>
          <a:xfrm>
            <a:off x="1926075" y="345025"/>
            <a:ext cx="503347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FFC000"/>
                </a:solidFill>
                <a:latin typeface="Arno Pro" panose="02020502040506020403" pitchFamily="18" charset="0"/>
              </a:rPr>
              <a:t>Of Our Life</a:t>
            </a:r>
          </a:p>
        </p:txBody>
      </p:sp>
    </p:spTree>
    <p:extLst>
      <p:ext uri="{BB962C8B-B14F-4D97-AF65-F5344CB8AC3E}">
        <p14:creationId xmlns:p14="http://schemas.microsoft.com/office/powerpoint/2010/main" val="18388807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4C9D0A36-5A9D-9046-E43A-0E0394F0CF7C}"/>
              </a:ext>
            </a:extLst>
          </p:cNvPr>
          <p:cNvGrpSpPr/>
          <p:nvPr/>
        </p:nvGrpSpPr>
        <p:grpSpPr>
          <a:xfrm>
            <a:off x="76912" y="80063"/>
            <a:ext cx="1760432" cy="1143404"/>
            <a:chOff x="7024644" y="271180"/>
            <a:chExt cx="1760432" cy="1143404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F31287A4-70CE-9BFF-5460-2CE7B0CF3A43}"/>
                </a:ext>
              </a:extLst>
            </p:cNvPr>
            <p:cNvSpPr/>
            <p:nvPr/>
          </p:nvSpPr>
          <p:spPr>
            <a:xfrm>
              <a:off x="7024644" y="271180"/>
              <a:ext cx="1760432" cy="1143404"/>
            </a:xfrm>
            <a:prstGeom prst="rect">
              <a:avLst/>
            </a:prstGeom>
            <a:blipFill dpi="0"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EBD09404-D915-2350-EE20-6529112CFE78}"/>
                </a:ext>
              </a:extLst>
            </p:cNvPr>
            <p:cNvSpPr/>
            <p:nvPr/>
          </p:nvSpPr>
          <p:spPr>
            <a:xfrm>
              <a:off x="7195453" y="431439"/>
              <a:ext cx="1424506" cy="82919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FF518C56-ABA9-D066-AABB-05CE7A451511}"/>
                </a:ext>
              </a:extLst>
            </p:cNvPr>
            <p:cNvSpPr txBox="1"/>
            <p:nvPr/>
          </p:nvSpPr>
          <p:spPr>
            <a:xfrm>
              <a:off x="7451995" y="391445"/>
              <a:ext cx="9057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rgbClr val="FFC000"/>
                  </a:solidFill>
                  <a:latin typeface="Arno Pro" panose="02020502040506020403" pitchFamily="18" charset="0"/>
                </a:rPr>
                <a:t>Jesus</a:t>
              </a:r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770545FF-BAD0-A267-E64B-B08450EA4ED7}"/>
                </a:ext>
              </a:extLst>
            </p:cNvPr>
            <p:cNvSpPr txBox="1"/>
            <p:nvPr/>
          </p:nvSpPr>
          <p:spPr>
            <a:xfrm>
              <a:off x="7512590" y="617103"/>
              <a:ext cx="78454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solidFill>
                    <a:srgbClr val="FFC000"/>
                  </a:solidFill>
                  <a:latin typeface="Arno Pro" panose="02020502040506020403" pitchFamily="18" charset="0"/>
                </a:rPr>
                <a:t>is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74BD91C9-DBEB-B1EC-5820-9FAED8764267}"/>
                </a:ext>
              </a:extLst>
            </p:cNvPr>
            <p:cNvSpPr txBox="1"/>
            <p:nvPr/>
          </p:nvSpPr>
          <p:spPr>
            <a:xfrm>
              <a:off x="7198147" y="829129"/>
              <a:ext cx="142450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rgbClr val="FFC000"/>
                  </a:solidFill>
                  <a:latin typeface="Engravers MT" panose="02090707080505020304" pitchFamily="18" charset="0"/>
                </a:rPr>
                <a:t>Lord</a:t>
              </a:r>
            </a:p>
          </p:txBody>
        </p:sp>
      </p:grp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40A0DC5-C3DB-73E8-C876-01867D8692C3}"/>
              </a:ext>
            </a:extLst>
          </p:cNvPr>
          <p:cNvCxnSpPr>
            <a:cxnSpLocks/>
          </p:cNvCxnSpPr>
          <p:nvPr/>
        </p:nvCxnSpPr>
        <p:spPr>
          <a:xfrm flipH="1">
            <a:off x="1926075" y="1223467"/>
            <a:ext cx="7141013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CA49CC6A-EA32-3EA9-88A5-29949836D85B}"/>
              </a:ext>
            </a:extLst>
          </p:cNvPr>
          <p:cNvSpPr txBox="1"/>
          <p:nvPr/>
        </p:nvSpPr>
        <p:spPr>
          <a:xfrm>
            <a:off x="76912" y="1495514"/>
            <a:ext cx="9067088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C000"/>
                </a:solidFill>
                <a:latin typeface="Arno Pro" panose="02020502040506020403" pitchFamily="18" charset="0"/>
              </a:rPr>
              <a:t>Matthew 7:21-23; Luke 6:46</a:t>
            </a:r>
          </a:p>
          <a:p>
            <a:endParaRPr lang="en-US" sz="3200" dirty="0">
              <a:solidFill>
                <a:srgbClr val="FFC000"/>
              </a:solidFill>
              <a:latin typeface="Arno Pro" panose="02020502040506020403" pitchFamily="18" charset="0"/>
            </a:endParaRPr>
          </a:p>
          <a:p>
            <a:r>
              <a:rPr lang="en-US" sz="3200" dirty="0">
                <a:solidFill>
                  <a:srgbClr val="FFC000"/>
                </a:solidFill>
                <a:latin typeface="Arno Pro" panose="02020502040506020403" pitchFamily="18" charset="0"/>
              </a:rPr>
              <a:t>Lord of our bodies (Romans 12:1; 1 Corinthians 6:19-20)</a:t>
            </a:r>
          </a:p>
          <a:p>
            <a:endParaRPr lang="en-US" sz="3200" dirty="0">
              <a:solidFill>
                <a:srgbClr val="FFC000"/>
              </a:solidFill>
              <a:latin typeface="Arno Pro" panose="02020502040506020403" pitchFamily="18" charset="0"/>
            </a:endParaRPr>
          </a:p>
          <a:p>
            <a:r>
              <a:rPr lang="en-US" sz="3200" dirty="0">
                <a:solidFill>
                  <a:srgbClr val="FFC000"/>
                </a:solidFill>
                <a:latin typeface="Arno Pro" panose="02020502040506020403" pitchFamily="18" charset="0"/>
              </a:rPr>
              <a:t>Submission to righteousness			</a:t>
            </a:r>
          </a:p>
          <a:p>
            <a:r>
              <a:rPr lang="en-US" sz="3200" dirty="0">
                <a:solidFill>
                  <a:srgbClr val="FFC000"/>
                </a:solidFill>
                <a:latin typeface="Arno Pro" panose="02020502040506020403" pitchFamily="18" charset="0"/>
              </a:rPr>
              <a:t>			Romans 6:19</a:t>
            </a:r>
          </a:p>
          <a:p>
            <a:r>
              <a:rPr lang="en-US" sz="3200" dirty="0">
                <a:solidFill>
                  <a:srgbClr val="FFC000"/>
                </a:solidFill>
                <a:latin typeface="Arno Pro" panose="02020502040506020403" pitchFamily="18" charset="0"/>
              </a:rPr>
              <a:t>			Father’s teach children (Eph. 6:4)</a:t>
            </a:r>
          </a:p>
          <a:p>
            <a:r>
              <a:rPr lang="en-US" sz="3200" dirty="0">
                <a:solidFill>
                  <a:srgbClr val="FFC000"/>
                </a:solidFill>
                <a:latin typeface="Arno Pro" panose="02020502040506020403" pitchFamily="18" charset="0"/>
              </a:rPr>
              <a:t>			Encourage others (Hebrews 3:13)</a:t>
            </a:r>
          </a:p>
          <a:p>
            <a:r>
              <a:rPr lang="en-US" sz="3200" dirty="0">
                <a:solidFill>
                  <a:srgbClr val="FFC000"/>
                </a:solidFill>
                <a:latin typeface="Arno Pro" panose="02020502040506020403" pitchFamily="18" charset="0"/>
              </a:rPr>
              <a:t>			Do good (Galatians 6:10)</a:t>
            </a:r>
          </a:p>
          <a:p>
            <a:r>
              <a:rPr lang="en-US" sz="3200" dirty="0">
                <a:solidFill>
                  <a:srgbClr val="FFC000"/>
                </a:solidFill>
                <a:latin typeface="Arno Pro" panose="02020502040506020403" pitchFamily="18" charset="0"/>
              </a:rPr>
              <a:t>			Show your brother (Matthew 18:15)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3BD73ED-1276-BFF3-72D4-40D3441569CB}"/>
              </a:ext>
            </a:extLst>
          </p:cNvPr>
          <p:cNvSpPr txBox="1"/>
          <p:nvPr/>
        </p:nvSpPr>
        <p:spPr>
          <a:xfrm>
            <a:off x="1926075" y="345025"/>
            <a:ext cx="503347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FFC000"/>
                </a:solidFill>
                <a:latin typeface="Arno Pro" panose="02020502040506020403" pitchFamily="18" charset="0"/>
              </a:rPr>
              <a:t>Of Our Life</a:t>
            </a:r>
          </a:p>
        </p:txBody>
      </p:sp>
    </p:spTree>
    <p:extLst>
      <p:ext uri="{BB962C8B-B14F-4D97-AF65-F5344CB8AC3E}">
        <p14:creationId xmlns:p14="http://schemas.microsoft.com/office/powerpoint/2010/main" val="20604275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E53A22B7-4F07-9A4E-4120-59FE4D625534}"/>
              </a:ext>
            </a:extLst>
          </p:cNvPr>
          <p:cNvGrpSpPr/>
          <p:nvPr/>
        </p:nvGrpSpPr>
        <p:grpSpPr>
          <a:xfrm>
            <a:off x="104689" y="1008106"/>
            <a:ext cx="5772678" cy="3749362"/>
            <a:chOff x="138872" y="1429389"/>
            <a:chExt cx="5772678" cy="3749362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0BB33512-BA61-D737-C8F4-BD46EBF502E1}"/>
                </a:ext>
              </a:extLst>
            </p:cNvPr>
            <p:cNvSpPr/>
            <p:nvPr/>
          </p:nvSpPr>
          <p:spPr>
            <a:xfrm>
              <a:off x="138872" y="1429389"/>
              <a:ext cx="5772678" cy="3749362"/>
            </a:xfrm>
            <a:prstGeom prst="rect">
              <a:avLst/>
            </a:prstGeom>
            <a:blipFill dpi="0"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B73733A6-98A8-A27C-0E5E-CE8A2A5C8AE1}"/>
                </a:ext>
              </a:extLst>
            </p:cNvPr>
            <p:cNvSpPr/>
            <p:nvPr/>
          </p:nvSpPr>
          <p:spPr>
            <a:xfrm>
              <a:off x="692490" y="1947714"/>
              <a:ext cx="4671134" cy="271901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BB5BF89B-24F9-1C45-5090-A425F997BB7F}"/>
                </a:ext>
              </a:extLst>
            </p:cNvPr>
            <p:cNvSpPr txBox="1"/>
            <p:nvPr/>
          </p:nvSpPr>
          <p:spPr>
            <a:xfrm>
              <a:off x="1540211" y="1773630"/>
              <a:ext cx="2970000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800" dirty="0">
                  <a:solidFill>
                    <a:srgbClr val="FFC000"/>
                  </a:solidFill>
                  <a:latin typeface="Arno Pro" panose="02020502040506020403" pitchFamily="18" charset="0"/>
                </a:rPr>
                <a:t>Jesus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A459929B-9259-185E-6748-DEDBD760BA64}"/>
                </a:ext>
              </a:extLst>
            </p:cNvPr>
            <p:cNvSpPr txBox="1"/>
            <p:nvPr/>
          </p:nvSpPr>
          <p:spPr>
            <a:xfrm>
              <a:off x="1738912" y="2804681"/>
              <a:ext cx="257260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dirty="0">
                  <a:solidFill>
                    <a:srgbClr val="FFC000"/>
                  </a:solidFill>
                  <a:latin typeface="Arno Pro" panose="02020502040506020403" pitchFamily="18" charset="0"/>
                </a:rPr>
                <a:t>is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8065F1A7-23F4-6F5D-CFD2-80C96DE4D2B8}"/>
                </a:ext>
              </a:extLst>
            </p:cNvPr>
            <p:cNvSpPr txBox="1"/>
            <p:nvPr/>
          </p:nvSpPr>
          <p:spPr>
            <a:xfrm>
              <a:off x="686804" y="3312421"/>
              <a:ext cx="4671128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800" b="1" dirty="0">
                  <a:solidFill>
                    <a:srgbClr val="FFC000"/>
                  </a:solidFill>
                  <a:latin typeface="Engravers MT" panose="02090707080505020304" pitchFamily="18" charset="0"/>
                </a:rPr>
                <a:t>Lord</a:t>
              </a: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E4FE0ECC-9319-388D-2580-049FB9730362}"/>
              </a:ext>
            </a:extLst>
          </p:cNvPr>
          <p:cNvSpPr txBox="1"/>
          <p:nvPr/>
        </p:nvSpPr>
        <p:spPr>
          <a:xfrm>
            <a:off x="5883053" y="1121423"/>
            <a:ext cx="3260947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C000"/>
                </a:solidFill>
                <a:latin typeface="Arno Pro" panose="02020502040506020403" pitchFamily="18" charset="0"/>
              </a:rPr>
              <a:t>Will you be lost  for practicing lawlessness?</a:t>
            </a:r>
            <a:endParaRPr lang="en-US" sz="3200" dirty="0">
              <a:solidFill>
                <a:srgbClr val="FFC000"/>
              </a:solidFill>
              <a:latin typeface="Arno Pro" panose="02020502040506020403" pitchFamily="18" charset="0"/>
            </a:endParaRPr>
          </a:p>
          <a:p>
            <a:pPr algn="ctr"/>
            <a:endParaRPr lang="en-US" sz="3200" dirty="0">
              <a:solidFill>
                <a:srgbClr val="FFC000"/>
              </a:solidFill>
              <a:latin typeface="Arno Pro" panose="02020502040506020403" pitchFamily="18" charset="0"/>
            </a:endParaRPr>
          </a:p>
          <a:p>
            <a:pPr algn="ctr"/>
            <a:r>
              <a:rPr lang="en-US" sz="3200" b="1" dirty="0">
                <a:solidFill>
                  <a:srgbClr val="FFC000"/>
                </a:solidFill>
                <a:latin typeface="Arno Pro" panose="02020502040506020403" pitchFamily="18" charset="0"/>
              </a:rPr>
              <a:t>Have you submitted </a:t>
            </a:r>
          </a:p>
          <a:p>
            <a:pPr algn="ctr"/>
            <a:r>
              <a:rPr lang="en-US" sz="3200" b="1" dirty="0">
                <a:solidFill>
                  <a:srgbClr val="FFC000"/>
                </a:solidFill>
                <a:latin typeface="Arno Pro" panose="02020502040506020403" pitchFamily="18" charset="0"/>
              </a:rPr>
              <a:t>to our Lord?</a:t>
            </a:r>
            <a:endParaRPr lang="en-US" sz="3200" dirty="0">
              <a:solidFill>
                <a:srgbClr val="FFC000"/>
              </a:solidFill>
              <a:latin typeface="Arno Pro" panose="02020502040506020403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3AB32FE-1FE6-CA1F-9C5E-8F0ADE887523}"/>
              </a:ext>
            </a:extLst>
          </p:cNvPr>
          <p:cNvSpPr txBox="1"/>
          <p:nvPr/>
        </p:nvSpPr>
        <p:spPr>
          <a:xfrm>
            <a:off x="174594" y="4931552"/>
            <a:ext cx="57027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C000"/>
                </a:solidFill>
                <a:latin typeface="Arno Pro" panose="02020502040506020403" pitchFamily="18" charset="0"/>
              </a:rPr>
              <a:t>John 13:13; Revelation 10:16</a:t>
            </a:r>
          </a:p>
        </p:txBody>
      </p:sp>
    </p:spTree>
    <p:extLst>
      <p:ext uri="{BB962C8B-B14F-4D97-AF65-F5344CB8AC3E}">
        <p14:creationId xmlns:p14="http://schemas.microsoft.com/office/powerpoint/2010/main" val="31170174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ermon Blank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ermon Blank" id="{9F86AC21-F9D0-4AF6-B33F-2713106335B9}" vid="{DCDB702A-33F4-4394-925D-3733DDDD7E2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49</TotalTime>
  <Words>252</Words>
  <Application>Microsoft Office PowerPoint</Application>
  <PresentationFormat>On-screen Show (4:3)</PresentationFormat>
  <Paragraphs>60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Calibri Light</vt:lpstr>
      <vt:lpstr>Arno Pro</vt:lpstr>
      <vt:lpstr>Engravers MT</vt:lpstr>
      <vt:lpstr>Calibri</vt:lpstr>
      <vt:lpstr>Arial</vt:lpstr>
      <vt:lpstr>Sermon Blank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Charles Willis</dc:creator>
  <cp:lastModifiedBy>Charles Willis</cp:lastModifiedBy>
  <cp:revision>2</cp:revision>
  <dcterms:created xsi:type="dcterms:W3CDTF">2023-06-26T20:00:01Z</dcterms:created>
  <dcterms:modified xsi:type="dcterms:W3CDTF">2023-06-26T20:49:27Z</dcterms:modified>
</cp:coreProperties>
</file>