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9"/>
      <p:italic r:id="rId10"/>
    </p:embeddedFont>
    <p:embeddedFont>
      <p:font typeface="Alisha" panose="02000505000000020003" pitchFamily="50" charset="0"/>
      <p:regular r:id="rId11"/>
    </p:embeddedFon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518"/>
    <a:srgbClr val="10394A"/>
    <a:srgbClr val="1C1D3C"/>
    <a:srgbClr val="191D39"/>
    <a:srgbClr val="FFCC00"/>
    <a:srgbClr val="CC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1407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31C74E-35CC-7129-7C71-F636CF6F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1"/>
            <a:ext cx="9144000" cy="514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74FFD7-7601-589D-46C7-B9ABE19D084E}"/>
              </a:ext>
            </a:extLst>
          </p:cNvPr>
          <p:cNvGrpSpPr/>
          <p:nvPr/>
        </p:nvGrpSpPr>
        <p:grpSpPr>
          <a:xfrm>
            <a:off x="1999716" y="1508912"/>
            <a:ext cx="5144568" cy="2140878"/>
            <a:chOff x="1034041" y="992471"/>
            <a:chExt cx="5144568" cy="21408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B46578-21EE-E2E9-C035-13D6EB3EB4B3}"/>
                </a:ext>
              </a:extLst>
            </p:cNvPr>
            <p:cNvSpPr txBox="1"/>
            <p:nvPr/>
          </p:nvSpPr>
          <p:spPr>
            <a:xfrm>
              <a:off x="1034041" y="2025353"/>
              <a:ext cx="51445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>
                    <a:solidFill>
                      <a:sysClr val="windowText" lastClr="000000"/>
                    </a:solidFill>
                  </a:ln>
                  <a:solidFill>
                    <a:srgbClr val="FFCC00"/>
                  </a:solidFill>
                  <a:latin typeface="Bookman Old Style" panose="02050604050505020204" pitchFamily="18" charset="0"/>
                </a:rPr>
                <a:t>PRIORITIES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F67DA7-B679-8020-02FD-E89C5C4F20C2}"/>
                </a:ext>
              </a:extLst>
            </p:cNvPr>
            <p:cNvSpPr txBox="1"/>
            <p:nvPr/>
          </p:nvSpPr>
          <p:spPr>
            <a:xfrm>
              <a:off x="1194274" y="992471"/>
              <a:ext cx="48241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>
                    <a:solidFill>
                      <a:sysClr val="windowText" lastClr="000000"/>
                    </a:solidFill>
                  </a:ln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Spiritual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4238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81D350-CC8F-3907-2F30-CBBDA5A575E8}"/>
              </a:ext>
            </a:extLst>
          </p:cNvPr>
          <p:cNvGrpSpPr/>
          <p:nvPr/>
        </p:nvGrpSpPr>
        <p:grpSpPr>
          <a:xfrm>
            <a:off x="6870819" y="5961271"/>
            <a:ext cx="2102264" cy="764557"/>
            <a:chOff x="1034040" y="992471"/>
            <a:chExt cx="5144568" cy="7645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61F568-5485-87D8-797A-5CCEEBD6F568}"/>
                </a:ext>
              </a:extLst>
            </p:cNvPr>
            <p:cNvSpPr txBox="1"/>
            <p:nvPr/>
          </p:nvSpPr>
          <p:spPr>
            <a:xfrm>
              <a:off x="1034040" y="1295363"/>
              <a:ext cx="514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Bookman Old Style" panose="02050604050505020204" pitchFamily="18" charset="0"/>
                </a:rPr>
                <a:t>PRIORITIES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F5E26-894A-7FBE-68BF-118B66AD8EEF}"/>
                </a:ext>
              </a:extLst>
            </p:cNvPr>
            <p:cNvSpPr txBox="1"/>
            <p:nvPr/>
          </p:nvSpPr>
          <p:spPr>
            <a:xfrm>
              <a:off x="1194274" y="992471"/>
              <a:ext cx="4824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Spiritual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1C0F6B-4B79-2F4C-4A58-AAC769F1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1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67B4D-D0C4-D5E2-9D7B-D55F79289EED}"/>
              </a:ext>
            </a:extLst>
          </p:cNvPr>
          <p:cNvSpPr txBox="1"/>
          <p:nvPr/>
        </p:nvSpPr>
        <p:spPr>
          <a:xfrm>
            <a:off x="384561" y="354071"/>
            <a:ext cx="852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God Prioritizes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4CF48-E412-B451-68BF-288288D7EAD8}"/>
              </a:ext>
            </a:extLst>
          </p:cNvPr>
          <p:cNvSpPr txBox="1"/>
          <p:nvPr/>
        </p:nvSpPr>
        <p:spPr>
          <a:xfrm>
            <a:off x="384561" y="1239150"/>
            <a:ext cx="85230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Exodus 19:10-11 Prepare themselves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Hebrews 7:27 First for his own sins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Romans 1:16 Gospel went to Jews first.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1 Corinthians 14:40 properly and orderly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1 Thessalonians 4:16 dead in Christ rise first</a:t>
            </a:r>
          </a:p>
        </p:txBody>
      </p:sp>
    </p:spTree>
    <p:extLst>
      <p:ext uri="{BB962C8B-B14F-4D97-AF65-F5344CB8AC3E}">
        <p14:creationId xmlns:p14="http://schemas.microsoft.com/office/powerpoint/2010/main" val="3943903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81D350-CC8F-3907-2F30-CBBDA5A575E8}"/>
              </a:ext>
            </a:extLst>
          </p:cNvPr>
          <p:cNvGrpSpPr/>
          <p:nvPr/>
        </p:nvGrpSpPr>
        <p:grpSpPr>
          <a:xfrm>
            <a:off x="6870819" y="5961271"/>
            <a:ext cx="2102264" cy="764557"/>
            <a:chOff x="1034040" y="992471"/>
            <a:chExt cx="5144568" cy="7645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61F568-5485-87D8-797A-5CCEEBD6F568}"/>
                </a:ext>
              </a:extLst>
            </p:cNvPr>
            <p:cNvSpPr txBox="1"/>
            <p:nvPr/>
          </p:nvSpPr>
          <p:spPr>
            <a:xfrm>
              <a:off x="1034040" y="1295363"/>
              <a:ext cx="514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Bookman Old Style" panose="02050604050505020204" pitchFamily="18" charset="0"/>
                </a:rPr>
                <a:t>PRIORITIES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F5E26-894A-7FBE-68BF-118B66AD8EEF}"/>
                </a:ext>
              </a:extLst>
            </p:cNvPr>
            <p:cNvSpPr txBox="1"/>
            <p:nvPr/>
          </p:nvSpPr>
          <p:spPr>
            <a:xfrm>
              <a:off x="1194274" y="992471"/>
              <a:ext cx="4824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Spiritual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1C0F6B-4B79-2F4C-4A58-AAC769F1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1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67B4D-D0C4-D5E2-9D7B-D55F79289EED}"/>
              </a:ext>
            </a:extLst>
          </p:cNvPr>
          <p:cNvSpPr txBox="1"/>
          <p:nvPr/>
        </p:nvSpPr>
        <p:spPr>
          <a:xfrm>
            <a:off x="384561" y="354071"/>
            <a:ext cx="852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Wrong Priorities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4CF48-E412-B451-68BF-288288D7EAD8}"/>
              </a:ext>
            </a:extLst>
          </p:cNvPr>
          <p:cNvSpPr txBox="1"/>
          <p:nvPr/>
        </p:nvSpPr>
        <p:spPr>
          <a:xfrm>
            <a:off x="384561" y="1239150"/>
            <a:ext cx="85230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Luke 9:57-62; Luke 14:16-24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Worldly rather than Spiritual (Matthew 13:22; 6:27)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Lovers of Pleasure (2 Timothy 3:4)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Family before God (Matthew 10:37)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Popularity before Truth (John 12:42-43)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Time with the Worldly (2 Cor. 6:14; 1 Thess. 5:11)</a:t>
            </a:r>
          </a:p>
        </p:txBody>
      </p:sp>
    </p:spTree>
    <p:extLst>
      <p:ext uri="{BB962C8B-B14F-4D97-AF65-F5344CB8AC3E}">
        <p14:creationId xmlns:p14="http://schemas.microsoft.com/office/powerpoint/2010/main" val="1031579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81D350-CC8F-3907-2F30-CBBDA5A575E8}"/>
              </a:ext>
            </a:extLst>
          </p:cNvPr>
          <p:cNvGrpSpPr/>
          <p:nvPr/>
        </p:nvGrpSpPr>
        <p:grpSpPr>
          <a:xfrm>
            <a:off x="6870819" y="5961271"/>
            <a:ext cx="2102264" cy="764557"/>
            <a:chOff x="1034040" y="992471"/>
            <a:chExt cx="5144568" cy="7645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61F568-5485-87D8-797A-5CCEEBD6F568}"/>
                </a:ext>
              </a:extLst>
            </p:cNvPr>
            <p:cNvSpPr txBox="1"/>
            <p:nvPr/>
          </p:nvSpPr>
          <p:spPr>
            <a:xfrm>
              <a:off x="1034040" y="1295363"/>
              <a:ext cx="514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Bookman Old Style" panose="02050604050505020204" pitchFamily="18" charset="0"/>
                </a:rPr>
                <a:t>PRIORITIES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F5E26-894A-7FBE-68BF-118B66AD8EEF}"/>
                </a:ext>
              </a:extLst>
            </p:cNvPr>
            <p:cNvSpPr txBox="1"/>
            <p:nvPr/>
          </p:nvSpPr>
          <p:spPr>
            <a:xfrm>
              <a:off x="1194274" y="992471"/>
              <a:ext cx="4824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Spiritual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1C0F6B-4B79-2F4C-4A58-AAC769F1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1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67B4D-D0C4-D5E2-9D7B-D55F79289EED}"/>
              </a:ext>
            </a:extLst>
          </p:cNvPr>
          <p:cNvSpPr txBox="1"/>
          <p:nvPr/>
        </p:nvSpPr>
        <p:spPr>
          <a:xfrm>
            <a:off x="384561" y="354071"/>
            <a:ext cx="852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How To Place Priorities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4CF48-E412-B451-68BF-288288D7EAD8}"/>
              </a:ext>
            </a:extLst>
          </p:cNvPr>
          <p:cNvSpPr txBox="1"/>
          <p:nvPr/>
        </p:nvSpPr>
        <p:spPr>
          <a:xfrm>
            <a:off x="384561" y="1239150"/>
            <a:ext cx="85230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First Give Yourself To God (2 Corinthians 8:5)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First Clean The Inside (Matthew 23:25-26)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First Take The Log Out (Luke 6:41-42)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Be Faithful Unto Death (Revelation 2:10)</a:t>
            </a:r>
          </a:p>
        </p:txBody>
      </p:sp>
    </p:spTree>
    <p:extLst>
      <p:ext uri="{BB962C8B-B14F-4D97-AF65-F5344CB8AC3E}">
        <p14:creationId xmlns:p14="http://schemas.microsoft.com/office/powerpoint/2010/main" val="1452928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81D350-CC8F-3907-2F30-CBBDA5A575E8}"/>
              </a:ext>
            </a:extLst>
          </p:cNvPr>
          <p:cNvGrpSpPr/>
          <p:nvPr/>
        </p:nvGrpSpPr>
        <p:grpSpPr>
          <a:xfrm>
            <a:off x="6870819" y="5961271"/>
            <a:ext cx="2102264" cy="764557"/>
            <a:chOff x="1034040" y="992471"/>
            <a:chExt cx="5144568" cy="7645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61F568-5485-87D8-797A-5CCEEBD6F568}"/>
                </a:ext>
              </a:extLst>
            </p:cNvPr>
            <p:cNvSpPr txBox="1"/>
            <p:nvPr/>
          </p:nvSpPr>
          <p:spPr>
            <a:xfrm>
              <a:off x="1034040" y="1295363"/>
              <a:ext cx="514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Bookman Old Style" panose="02050604050505020204" pitchFamily="18" charset="0"/>
                </a:rPr>
                <a:t>PRIORITIES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F5E26-894A-7FBE-68BF-118B66AD8EEF}"/>
                </a:ext>
              </a:extLst>
            </p:cNvPr>
            <p:cNvSpPr txBox="1"/>
            <p:nvPr/>
          </p:nvSpPr>
          <p:spPr>
            <a:xfrm>
              <a:off x="1194274" y="992471"/>
              <a:ext cx="4824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Spiritual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1C0F6B-4B79-2F4C-4A58-AAC769F1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1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67B4D-D0C4-D5E2-9D7B-D55F79289EED}"/>
              </a:ext>
            </a:extLst>
          </p:cNvPr>
          <p:cNvSpPr txBox="1"/>
          <p:nvPr/>
        </p:nvSpPr>
        <p:spPr>
          <a:xfrm>
            <a:off x="384561" y="354071"/>
            <a:ext cx="852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Priority of Salvation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4CF48-E412-B451-68BF-288288D7EAD8}"/>
              </a:ext>
            </a:extLst>
          </p:cNvPr>
          <p:cNvSpPr txBox="1"/>
          <p:nvPr/>
        </p:nvSpPr>
        <p:spPr>
          <a:xfrm>
            <a:off x="384561" y="1239150"/>
            <a:ext cx="85230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Belief (Acts 8:35-38)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Repentance (Acts 2:37-38)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Baptism (Acts 2:37-38; 1 Peter 3:21)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Seen in Saul (Acts 9:9-11; 22:16)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Continually Devoting… (Acts 2:42)</a:t>
            </a:r>
          </a:p>
        </p:txBody>
      </p:sp>
    </p:spTree>
    <p:extLst>
      <p:ext uri="{BB962C8B-B14F-4D97-AF65-F5344CB8AC3E}">
        <p14:creationId xmlns:p14="http://schemas.microsoft.com/office/powerpoint/2010/main" val="67698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E238-23C8-9991-CC21-06142E90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1"/>
            <a:ext cx="9144000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EA7017C-045D-A19D-84DC-199BCB2A40A3}"/>
              </a:ext>
            </a:extLst>
          </p:cNvPr>
          <p:cNvGrpSpPr/>
          <p:nvPr/>
        </p:nvGrpSpPr>
        <p:grpSpPr>
          <a:xfrm>
            <a:off x="991313" y="1833652"/>
            <a:ext cx="5905144" cy="2270598"/>
            <a:chOff x="1632247" y="1508912"/>
            <a:chExt cx="5905144" cy="22705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B75401-94E2-56BA-AEE8-2E79D8231EB9}"/>
                </a:ext>
              </a:extLst>
            </p:cNvPr>
            <p:cNvSpPr txBox="1"/>
            <p:nvPr/>
          </p:nvSpPr>
          <p:spPr>
            <a:xfrm>
              <a:off x="1734795" y="1508912"/>
              <a:ext cx="56658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>
                    <a:solidFill>
                      <a:sysClr val="windowText" lastClr="000000"/>
                    </a:solidFill>
                  </a:ln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What are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0FA1AB-860E-CDA4-9261-8FC266928743}"/>
                </a:ext>
              </a:extLst>
            </p:cNvPr>
            <p:cNvSpPr txBox="1"/>
            <p:nvPr/>
          </p:nvSpPr>
          <p:spPr>
            <a:xfrm>
              <a:off x="1632247" y="2456071"/>
              <a:ext cx="5905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>
                    <a:solidFill>
                      <a:sysClr val="windowText" lastClr="000000"/>
                    </a:solidFill>
                  </a:ln>
                  <a:solidFill>
                    <a:srgbClr val="FFCC00"/>
                  </a:solidFill>
                  <a:latin typeface="Alisha" panose="02000505000000020003" pitchFamily="50" charset="0"/>
                  <a:cs typeface="Alisha" panose="02000505000000020003" pitchFamily="50" charset="0"/>
                </a:rPr>
                <a:t>your priorities?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37678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181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Alisha</vt:lpstr>
      <vt:lpstr>Calibri Light</vt:lpstr>
      <vt:lpstr>Bookman Old Style</vt:lpstr>
      <vt:lpstr>Adobe Garamond Pro</vt:lpstr>
      <vt:lpstr>Arial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3</cp:revision>
  <dcterms:created xsi:type="dcterms:W3CDTF">2023-06-05T21:04:03Z</dcterms:created>
  <dcterms:modified xsi:type="dcterms:W3CDTF">2023-06-05T21:57:19Z</dcterms:modified>
</cp:coreProperties>
</file>