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embeddedFontLst>
    <p:embeddedFont>
      <p:font typeface="Adobe Caslon Pro Bold" panose="0205070206050A020403" pitchFamily="18" charset="0"/>
      <p:bold r:id="rId11"/>
      <p:boldItalic r:id="rId12"/>
    </p:embeddedFont>
    <p:embeddedFont>
      <p:font typeface="Arial Black" panose="020B0A04020102020204" pitchFamily="34" charset="0"/>
      <p:bold r:id="rId13"/>
    </p:embeddedFont>
    <p:embeddedFont>
      <p:font typeface="High Tower Text" panose="02040502050506030303" pitchFamily="18" charset="0"/>
      <p:regular r:id="rId14"/>
      <p:italic r:id="rId1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EEC94"/>
    <a:srgbClr val="013853"/>
    <a:srgbClr val="012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07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88CC16-1C48-4CB2-8E4B-3DD1E214F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1D2CC-3FB2-4398-80B7-C85E39C0E2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140C2-35AD-4F19-B8FF-91B31A122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A4E0-E53E-4AB7-8038-DD93A6272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BE901-8B2A-4A58-8E07-7090F74EE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E28D1-CA66-4DAC-B09E-AF586519A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DA0F5-1282-4A1E-BB6D-1FBD255F3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B8A92-A9E9-4BD3-B09E-545C41B06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818-F771-45C3-B9D3-075424597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C0D58-256E-47FC-8AFE-0B703B519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42D0-8AA7-4E79-998C-BA3895F1D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BADB4C1-8E03-48E0-9D75-8D950F8F61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528D47-8406-A338-DAEC-6DE4DF518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6D2E9F7-72E4-BAE1-A034-D7E3E18D3A4D}"/>
              </a:ext>
            </a:extLst>
          </p:cNvPr>
          <p:cNvSpPr/>
          <p:nvPr/>
        </p:nvSpPr>
        <p:spPr bwMode="auto">
          <a:xfrm>
            <a:off x="-116716" y="3619499"/>
            <a:ext cx="9413116" cy="681897"/>
          </a:xfrm>
          <a:prstGeom prst="rect">
            <a:avLst/>
          </a:prstGeom>
          <a:solidFill>
            <a:srgbClr val="013853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0258" y="1752600"/>
            <a:ext cx="9220200" cy="1736725"/>
          </a:xfrm>
        </p:spPr>
        <p:txBody>
          <a:bodyPr/>
          <a:lstStyle/>
          <a:p>
            <a:pPr algn="ctr"/>
            <a:r>
              <a:rPr lang="en-US" dirty="0">
                <a:latin typeface="High Tower Text" panose="02040502050506030303" pitchFamily="18" charset="0"/>
              </a:rPr>
              <a:t>I CAN </a:t>
            </a:r>
            <a:br>
              <a:rPr lang="en-US" dirty="0">
                <a:latin typeface="High Tower Text" panose="02040502050506030303" pitchFamily="18" charset="0"/>
              </a:rPr>
            </a:br>
            <a:r>
              <a:rPr lang="en-US" dirty="0">
                <a:latin typeface="High Tower Text" panose="02040502050506030303" pitchFamily="18" charset="0"/>
              </a:rPr>
              <a:t>SUBMIT TO GOD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69388B-B94D-7371-0CA2-FB14A66563C7}"/>
              </a:ext>
            </a:extLst>
          </p:cNvPr>
          <p:cNvSpPr/>
          <p:nvPr/>
        </p:nvSpPr>
        <p:spPr bwMode="auto">
          <a:xfrm>
            <a:off x="-76200" y="3657600"/>
            <a:ext cx="9296400" cy="609600"/>
          </a:xfrm>
          <a:prstGeom prst="rect">
            <a:avLst/>
          </a:prstGeom>
          <a:solidFill>
            <a:srgbClr val="01385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17925"/>
            <a:ext cx="9144000" cy="47307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James 4:6-10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0295A5-939A-3345-9BAC-173E7C014CDB}"/>
              </a:ext>
            </a:extLst>
          </p:cNvPr>
          <p:cNvSpPr/>
          <p:nvPr/>
        </p:nvSpPr>
        <p:spPr bwMode="auto">
          <a:xfrm>
            <a:off x="0" y="0"/>
            <a:ext cx="9220200" cy="1524000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8A6BD6-EE36-B0FA-4149-386A24E991C7}"/>
              </a:ext>
            </a:extLst>
          </p:cNvPr>
          <p:cNvSpPr/>
          <p:nvPr/>
        </p:nvSpPr>
        <p:spPr bwMode="auto">
          <a:xfrm>
            <a:off x="-2416" y="4800600"/>
            <a:ext cx="9222616" cy="2057400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A41AFC-FD6C-595C-CD07-CCC0C9A19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ln>
            <a:noFill/>
          </a:ln>
        </p:spPr>
      </p:pic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9412" y="-14884"/>
            <a:ext cx="8385175" cy="1431925"/>
          </a:xfrm>
        </p:spPr>
        <p:txBody>
          <a:bodyPr/>
          <a:lstStyle/>
          <a:p>
            <a:r>
              <a:rPr lang="en-US" dirty="0">
                <a:latin typeface="High Tower Text" panose="02040502050506030303" pitchFamily="18" charset="0"/>
              </a:rPr>
              <a:t>Submission Is Important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00200"/>
            <a:ext cx="8007350" cy="4495800"/>
          </a:xfrm>
        </p:spPr>
        <p:txBody>
          <a:bodyPr/>
          <a:lstStyle/>
          <a:p>
            <a:pPr marL="0" indent="0">
              <a:buClr>
                <a:srgbClr val="013853"/>
              </a:buClr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Thy Will Be Done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Job 1:21-22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Christ, Matthew 26:39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Paul, Galatians 2:20</a:t>
            </a:r>
          </a:p>
          <a:p>
            <a:pPr marL="0" indent="0"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Is this our attitude?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2 Corinthians 5:14-15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James 4:15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366A686-4254-586A-D54B-D63065676B54}"/>
              </a:ext>
            </a:extLst>
          </p:cNvPr>
          <p:cNvGrpSpPr/>
          <p:nvPr/>
        </p:nvGrpSpPr>
        <p:grpSpPr>
          <a:xfrm>
            <a:off x="-96458" y="1143000"/>
            <a:ext cx="9413116" cy="243283"/>
            <a:chOff x="-116716" y="3619499"/>
            <a:chExt cx="9413116" cy="2432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336E26B-9196-A015-D952-04D33B9B7EDF}"/>
                </a:ext>
              </a:extLst>
            </p:cNvPr>
            <p:cNvSpPr/>
            <p:nvPr/>
          </p:nvSpPr>
          <p:spPr bwMode="auto">
            <a:xfrm>
              <a:off x="-116716" y="3619499"/>
              <a:ext cx="9413116" cy="243283"/>
            </a:xfrm>
            <a:prstGeom prst="rect">
              <a:avLst/>
            </a:prstGeom>
            <a:solidFill>
              <a:srgbClr val="013853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3175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4B9D5E5-EE59-728F-2DAB-B1ED91AF4484}"/>
                </a:ext>
              </a:extLst>
            </p:cNvPr>
            <p:cNvSpPr/>
            <p:nvPr/>
          </p:nvSpPr>
          <p:spPr bwMode="auto">
            <a:xfrm>
              <a:off x="-76200" y="3657599"/>
              <a:ext cx="9296400" cy="172641"/>
            </a:xfrm>
            <a:prstGeom prst="rect">
              <a:avLst/>
            </a:prstGeom>
            <a:solidFill>
              <a:srgbClr val="01385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7A8898-F9C8-06C0-1A03-2AF682EB8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ln>
            <a:noFill/>
          </a:ln>
        </p:spPr>
      </p:pic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igh Tower Text" panose="02040502050506030303" pitchFamily="18" charset="0"/>
              </a:rPr>
              <a:t>I Can Submit By </a:t>
            </a:r>
            <a:br>
              <a:rPr lang="en-US" dirty="0">
                <a:latin typeface="High Tower Text" panose="02040502050506030303" pitchFamily="18" charset="0"/>
              </a:rPr>
            </a:br>
            <a:r>
              <a:rPr lang="en-US" dirty="0">
                <a:latin typeface="High Tower Text" panose="02040502050506030303" pitchFamily="18" charset="0"/>
              </a:rPr>
              <a:t>Obeying The Gospel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No sin God cannot forgive.</a:t>
            </a:r>
          </a:p>
          <a:p>
            <a:pPr marL="0" indent="0"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Though rejected several times, you can still submit.</a:t>
            </a:r>
          </a:p>
          <a:p>
            <a:pPr marL="0" indent="0"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Though scared, you can submit.</a:t>
            </a:r>
          </a:p>
          <a:p>
            <a:pPr marL="0" indent="0"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Follow His Commands: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Repent, Acts 17:30; 2 Peter 3:9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Confess, Matthew 10:32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Be Baptized, Acts 2:38, 1 Peter 3:21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FC41DFC-9E1B-5516-6BB4-FC950BC4942C}"/>
              </a:ext>
            </a:extLst>
          </p:cNvPr>
          <p:cNvGrpSpPr/>
          <p:nvPr/>
        </p:nvGrpSpPr>
        <p:grpSpPr>
          <a:xfrm>
            <a:off x="-96458" y="1677592"/>
            <a:ext cx="9413116" cy="243283"/>
            <a:chOff x="-116716" y="3619499"/>
            <a:chExt cx="9413116" cy="2432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130809F-2E1C-7F68-E2E4-205A43EDF3C8}"/>
                </a:ext>
              </a:extLst>
            </p:cNvPr>
            <p:cNvSpPr/>
            <p:nvPr/>
          </p:nvSpPr>
          <p:spPr bwMode="auto">
            <a:xfrm>
              <a:off x="-116716" y="3619499"/>
              <a:ext cx="9413116" cy="243283"/>
            </a:xfrm>
            <a:prstGeom prst="rect">
              <a:avLst/>
            </a:prstGeom>
            <a:solidFill>
              <a:srgbClr val="013853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3175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0666E1C-CD8B-1B7F-D94D-641B3F6F2B83}"/>
                </a:ext>
              </a:extLst>
            </p:cNvPr>
            <p:cNvSpPr/>
            <p:nvPr/>
          </p:nvSpPr>
          <p:spPr bwMode="auto">
            <a:xfrm>
              <a:off x="-76200" y="3657599"/>
              <a:ext cx="9296400" cy="172641"/>
            </a:xfrm>
            <a:prstGeom prst="rect">
              <a:avLst/>
            </a:prstGeom>
            <a:solidFill>
              <a:srgbClr val="01385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4A87E7-B2AC-4B82-AB4B-055C537A9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ln>
            <a:noFill/>
          </a:ln>
        </p:spPr>
      </p:pic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igh Tower Text" panose="02040502050506030303" pitchFamily="18" charset="0"/>
              </a:rPr>
              <a:t>Submission Through    </a:t>
            </a:r>
            <a:br>
              <a:rPr lang="en-US" dirty="0">
                <a:latin typeface="High Tower Text" panose="02040502050506030303" pitchFamily="18" charset="0"/>
              </a:rPr>
            </a:br>
            <a:r>
              <a:rPr lang="en-US" dirty="0">
                <a:latin typeface="High Tower Text" panose="02040502050506030303" pitchFamily="18" charset="0"/>
              </a:rPr>
              <a:t>Self-Control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Controlled Thoughts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2 Corinthians 10:5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Philippians 4:8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dobe Caslon Pro Bold" panose="0205070206050A020403" pitchFamily="18" charset="0"/>
              </a:rPr>
              <a:t>	&gt; Romans 12:3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B4D0DD-F218-6799-A0DB-71679E9822BA}"/>
              </a:ext>
            </a:extLst>
          </p:cNvPr>
          <p:cNvGrpSpPr/>
          <p:nvPr/>
        </p:nvGrpSpPr>
        <p:grpSpPr>
          <a:xfrm>
            <a:off x="-96458" y="1600200"/>
            <a:ext cx="9413116" cy="243283"/>
            <a:chOff x="-116716" y="3619499"/>
            <a:chExt cx="9413116" cy="2432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2C53949-9BBC-64D8-31A8-5E5F9917D5B5}"/>
                </a:ext>
              </a:extLst>
            </p:cNvPr>
            <p:cNvSpPr/>
            <p:nvPr/>
          </p:nvSpPr>
          <p:spPr bwMode="auto">
            <a:xfrm>
              <a:off x="-116716" y="3619499"/>
              <a:ext cx="9413116" cy="243283"/>
            </a:xfrm>
            <a:prstGeom prst="rect">
              <a:avLst/>
            </a:prstGeom>
            <a:solidFill>
              <a:srgbClr val="013853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3175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1E7DB1E-840A-24A6-53AA-5AB4366826F9}"/>
                </a:ext>
              </a:extLst>
            </p:cNvPr>
            <p:cNvSpPr/>
            <p:nvPr/>
          </p:nvSpPr>
          <p:spPr bwMode="auto">
            <a:xfrm>
              <a:off x="-76200" y="3657599"/>
              <a:ext cx="9296400" cy="172641"/>
            </a:xfrm>
            <a:prstGeom prst="rect">
              <a:avLst/>
            </a:prstGeom>
            <a:solidFill>
              <a:srgbClr val="01385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A37AA7-9C1E-C2B5-BC37-476B474A7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ln>
            <a:noFill/>
          </a:ln>
        </p:spPr>
      </p:pic>
      <p:sp>
        <p:nvSpPr>
          <p:cNvPr id="12292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400" b="1" dirty="0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igh Tower Text" panose="02040502050506030303" pitchFamily="18" charset="0"/>
              </a:rPr>
              <a:t>Submission Through    </a:t>
            </a:r>
          </a:p>
          <a:p>
            <a:pPr eaLnBrk="1" hangingPunct="1"/>
            <a:r>
              <a:rPr lang="en-US" sz="4400" b="1" dirty="0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igh Tower Text" panose="02040502050506030303" pitchFamily="18" charset="0"/>
              </a:rPr>
              <a:t>Self-Control</a:t>
            </a:r>
          </a:p>
        </p:txBody>
      </p:sp>
      <p:sp>
        <p:nvSpPr>
          <p:cNvPr id="12293" name="Rectangle 5"/>
          <p:cNvSpPr>
            <a:spLocks noRot="1"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200" dirty="0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Controlled Thoughts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200" dirty="0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Controlled Words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	&gt; 1 Peter 3:10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“refrain”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	&gt; Ephesians 4:29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“no unwholesome words”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	&gt; Colossians 4:5-6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“seasoned with salt”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	&gt; James 1:19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“slow to speak”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	&gt; Matthew 12:36-37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0C82CE4-AE89-3827-66E1-61B919DA50B2}"/>
              </a:ext>
            </a:extLst>
          </p:cNvPr>
          <p:cNvGrpSpPr/>
          <p:nvPr/>
        </p:nvGrpSpPr>
        <p:grpSpPr>
          <a:xfrm>
            <a:off x="-96458" y="1600200"/>
            <a:ext cx="9413116" cy="243283"/>
            <a:chOff x="-116716" y="3619499"/>
            <a:chExt cx="9413116" cy="2432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E7E3616-40C8-43DD-95E1-DAD7E217D10D}"/>
                </a:ext>
              </a:extLst>
            </p:cNvPr>
            <p:cNvSpPr/>
            <p:nvPr/>
          </p:nvSpPr>
          <p:spPr bwMode="auto">
            <a:xfrm>
              <a:off x="-116716" y="3619499"/>
              <a:ext cx="9413116" cy="243283"/>
            </a:xfrm>
            <a:prstGeom prst="rect">
              <a:avLst/>
            </a:prstGeom>
            <a:solidFill>
              <a:srgbClr val="013853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3175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85780B-2AFE-2B91-A1D5-E21403CC0A25}"/>
                </a:ext>
              </a:extLst>
            </p:cNvPr>
            <p:cNvSpPr/>
            <p:nvPr/>
          </p:nvSpPr>
          <p:spPr bwMode="auto">
            <a:xfrm>
              <a:off x="-76200" y="3657599"/>
              <a:ext cx="9296400" cy="172641"/>
            </a:xfrm>
            <a:prstGeom prst="rect">
              <a:avLst/>
            </a:prstGeom>
            <a:solidFill>
              <a:srgbClr val="01385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9DBDCD-A719-D67B-BB6E-47CB7478A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ln>
            <a:noFill/>
          </a:ln>
        </p:spPr>
      </p:pic>
      <p:sp>
        <p:nvSpPr>
          <p:cNvPr id="13316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igh Tower Text" panose="02040502050506030303" pitchFamily="18" charset="0"/>
              </a:rPr>
              <a:t>Submission Through    </a:t>
            </a:r>
          </a:p>
          <a:p>
            <a:pPr eaLnBrk="1" hangingPunct="1"/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igh Tower Text" panose="02040502050506030303" pitchFamily="18" charset="0"/>
              </a:rPr>
              <a:t>Self-Control</a:t>
            </a:r>
          </a:p>
        </p:txBody>
      </p:sp>
      <p:sp>
        <p:nvSpPr>
          <p:cNvPr id="13317" name="Rectangle 5"/>
          <p:cNvSpPr>
            <a:spLocks noRot="1"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200" dirty="0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Controlled Thoughts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200" dirty="0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Controlled Words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200" dirty="0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Controlled Actions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	&gt; James 2:12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	&gt; Colossians 3:17 Do all in His name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	&gt; 1 Peter 3:11; 1 Thessalonians 5:22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	   Romans 12:9; 1 Timothy 5:22; 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Caslon Pro Bold" panose="0205070206050A020403" pitchFamily="18" charset="0"/>
              </a:rPr>
              <a:t>      Romans 14:12; 2 Corinthians 5:10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A91D52-7AD6-7B68-A529-167A107241A1}"/>
              </a:ext>
            </a:extLst>
          </p:cNvPr>
          <p:cNvGrpSpPr/>
          <p:nvPr/>
        </p:nvGrpSpPr>
        <p:grpSpPr>
          <a:xfrm>
            <a:off x="-96458" y="1600200"/>
            <a:ext cx="9413116" cy="243283"/>
            <a:chOff x="-116716" y="3619499"/>
            <a:chExt cx="9413116" cy="2432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5829A47-A7B0-B5D0-2E49-DC7DA836DDB0}"/>
                </a:ext>
              </a:extLst>
            </p:cNvPr>
            <p:cNvSpPr/>
            <p:nvPr/>
          </p:nvSpPr>
          <p:spPr bwMode="auto">
            <a:xfrm>
              <a:off x="-116716" y="3619499"/>
              <a:ext cx="9413116" cy="243283"/>
            </a:xfrm>
            <a:prstGeom prst="rect">
              <a:avLst/>
            </a:prstGeom>
            <a:solidFill>
              <a:srgbClr val="013853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3175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AE84ED-0AF2-CE0A-F7B3-8F4D4BA65E88}"/>
                </a:ext>
              </a:extLst>
            </p:cNvPr>
            <p:cNvSpPr/>
            <p:nvPr/>
          </p:nvSpPr>
          <p:spPr bwMode="auto">
            <a:xfrm>
              <a:off x="-76200" y="3657599"/>
              <a:ext cx="9296400" cy="172641"/>
            </a:xfrm>
            <a:prstGeom prst="rect">
              <a:avLst/>
            </a:prstGeom>
            <a:solidFill>
              <a:srgbClr val="01385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633CDB-0B5E-6CE4-C153-B8011279C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ln>
            <a:noFill/>
          </a:ln>
        </p:spPr>
      </p:pic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46125"/>
          </a:xfrm>
        </p:spPr>
        <p:txBody>
          <a:bodyPr/>
          <a:lstStyle/>
          <a:p>
            <a:r>
              <a:rPr lang="en-US" dirty="0">
                <a:latin typeface="High Tower Text" panose="02040502050506030303" pitchFamily="18" charset="0"/>
              </a:rPr>
              <a:t>I Can Humble Myself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524000"/>
            <a:ext cx="800735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Matthew 18:3-4 “like a child”</a:t>
            </a:r>
          </a:p>
          <a:p>
            <a:pPr marL="0" indent="0"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James 4:10 “He will lift you up”</a:t>
            </a:r>
          </a:p>
          <a:p>
            <a:pPr marL="0" indent="0">
              <a:buNone/>
            </a:pPr>
            <a:r>
              <a:rPr lang="en-US" dirty="0">
                <a:solidFill>
                  <a:srgbClr val="FEEC94"/>
                </a:solidFill>
                <a:latin typeface="Adobe Caslon Pro Bold" panose="0205070206050A020403" pitchFamily="18" charset="0"/>
              </a:rPr>
              <a:t>1 Peter 5:5-6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B821177-98E2-7A28-7181-4AD994CDDB8A}"/>
              </a:ext>
            </a:extLst>
          </p:cNvPr>
          <p:cNvGrpSpPr/>
          <p:nvPr/>
        </p:nvGrpSpPr>
        <p:grpSpPr>
          <a:xfrm>
            <a:off x="-96458" y="1021358"/>
            <a:ext cx="9413116" cy="243283"/>
            <a:chOff x="-116716" y="3619499"/>
            <a:chExt cx="9413116" cy="2432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C1122EB-3D59-1A77-C8BB-B9FA30E303D6}"/>
                </a:ext>
              </a:extLst>
            </p:cNvPr>
            <p:cNvSpPr/>
            <p:nvPr/>
          </p:nvSpPr>
          <p:spPr bwMode="auto">
            <a:xfrm>
              <a:off x="-116716" y="3619499"/>
              <a:ext cx="9413116" cy="243283"/>
            </a:xfrm>
            <a:prstGeom prst="rect">
              <a:avLst/>
            </a:prstGeom>
            <a:solidFill>
              <a:srgbClr val="013853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softEdge rad="3175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BFC70E6-CA4A-328B-3CAA-AB4D421088AD}"/>
                </a:ext>
              </a:extLst>
            </p:cNvPr>
            <p:cNvSpPr/>
            <p:nvPr/>
          </p:nvSpPr>
          <p:spPr bwMode="auto">
            <a:xfrm>
              <a:off x="-76200" y="3657599"/>
              <a:ext cx="9296400" cy="172641"/>
            </a:xfrm>
            <a:prstGeom prst="rect">
              <a:avLst/>
            </a:prstGeom>
            <a:solidFill>
              <a:srgbClr val="01385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BB862D-3812-DB0D-7936-CE54BCBAF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ln>
            <a:noFill/>
          </a:ln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220200" cy="1736725"/>
          </a:xfrm>
        </p:spPr>
        <p:txBody>
          <a:bodyPr/>
          <a:lstStyle/>
          <a:p>
            <a:pPr algn="ctr"/>
            <a:r>
              <a:rPr lang="en-US" sz="4800" dirty="0">
                <a:latin typeface="High Tower Text" panose="02040502050506030303" pitchFamily="18" charset="0"/>
              </a:rPr>
              <a:t>Have You </a:t>
            </a:r>
            <a:br>
              <a:rPr lang="en-US" sz="4800" dirty="0">
                <a:latin typeface="High Tower Text" panose="02040502050506030303" pitchFamily="18" charset="0"/>
              </a:rPr>
            </a:br>
            <a:r>
              <a:rPr lang="en-US" sz="4800" dirty="0">
                <a:latin typeface="High Tower Text" panose="02040502050506030303" pitchFamily="18" charset="0"/>
              </a:rPr>
              <a:t>Submitted To God?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C2CC54-3BD6-BB52-3D02-54B42B8F4810}"/>
              </a:ext>
            </a:extLst>
          </p:cNvPr>
          <p:cNvSpPr/>
          <p:nvPr/>
        </p:nvSpPr>
        <p:spPr bwMode="auto">
          <a:xfrm>
            <a:off x="-116716" y="3619499"/>
            <a:ext cx="9413116" cy="681897"/>
          </a:xfrm>
          <a:prstGeom prst="rect">
            <a:avLst/>
          </a:prstGeom>
          <a:solidFill>
            <a:srgbClr val="013853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4638D4-CACB-892B-4C8F-340736D2767A}"/>
              </a:ext>
            </a:extLst>
          </p:cNvPr>
          <p:cNvSpPr/>
          <p:nvPr/>
        </p:nvSpPr>
        <p:spPr bwMode="auto">
          <a:xfrm>
            <a:off x="-76200" y="3657600"/>
            <a:ext cx="9296400" cy="609600"/>
          </a:xfrm>
          <a:prstGeom prst="rect">
            <a:avLst/>
          </a:prstGeom>
          <a:solidFill>
            <a:srgbClr val="01385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0F6849-A3DC-42CE-F02E-9379C0B758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17925"/>
            <a:ext cx="9144000" cy="473074"/>
          </a:xfrm>
        </p:spPr>
        <p:txBody>
          <a:bodyPr/>
          <a:lstStyle/>
          <a:p>
            <a:pPr algn="ctr"/>
            <a:endParaRPr lang="en-US" dirty="0">
              <a:solidFill>
                <a:srgbClr val="FEEC94"/>
              </a:solidFill>
              <a:latin typeface="Adobe Caslon Pro Bold" panose="0205070206050A0204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0320A-E579-94A4-6A9D-5D2848826ECE}"/>
              </a:ext>
            </a:extLst>
          </p:cNvPr>
          <p:cNvSpPr/>
          <p:nvPr/>
        </p:nvSpPr>
        <p:spPr bwMode="auto">
          <a:xfrm>
            <a:off x="-86980" y="1117164"/>
            <a:ext cx="9413116" cy="681897"/>
          </a:xfrm>
          <a:prstGeom prst="rect">
            <a:avLst/>
          </a:prstGeom>
          <a:solidFill>
            <a:srgbClr val="013853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6684A6-F962-9D06-EBC5-430911C3D077}"/>
              </a:ext>
            </a:extLst>
          </p:cNvPr>
          <p:cNvSpPr/>
          <p:nvPr/>
        </p:nvSpPr>
        <p:spPr bwMode="auto">
          <a:xfrm>
            <a:off x="-46464" y="1155265"/>
            <a:ext cx="9296400" cy="609600"/>
          </a:xfrm>
          <a:prstGeom prst="rect">
            <a:avLst/>
          </a:prstGeom>
          <a:solidFill>
            <a:srgbClr val="01385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15009BC-CD8F-2AB0-6073-FD25A29BA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6" y="1215590"/>
            <a:ext cx="9144000" cy="47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/>
            <a:endParaRPr lang="en-US" kern="0" dirty="0">
              <a:solidFill>
                <a:srgbClr val="FEEC94"/>
              </a:solidFill>
              <a:latin typeface="Adobe Caslon Pro Bold" panose="0205070206050A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lass Layers">
  <a:themeElements>
    <a:clrScheme name="Glass Layers 2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00"/>
      </a:hlink>
      <a:folHlink>
        <a:srgbClr val="FFFF99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249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High Tower Text</vt:lpstr>
      <vt:lpstr>Wingdings</vt:lpstr>
      <vt:lpstr>Adobe Caslon Pro Bold</vt:lpstr>
      <vt:lpstr>Arial Black</vt:lpstr>
      <vt:lpstr>Arial</vt:lpstr>
      <vt:lpstr>Glass Layers</vt:lpstr>
      <vt:lpstr>PowerPoint Presentation</vt:lpstr>
      <vt:lpstr>I CAN  SUBMIT TO GOD</vt:lpstr>
      <vt:lpstr>Submission Is Important</vt:lpstr>
      <vt:lpstr>I Can Submit By  Obeying The Gospel</vt:lpstr>
      <vt:lpstr>Submission Through     Self-Control</vt:lpstr>
      <vt:lpstr>PowerPoint Presentation</vt:lpstr>
      <vt:lpstr>PowerPoint Presentation</vt:lpstr>
      <vt:lpstr>I Can Humble Myself</vt:lpstr>
      <vt:lpstr>Have You  Submitted To God?</vt:lpstr>
    </vt:vector>
  </TitlesOfParts>
  <Company>New Caney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SUBMIT       TO GOD</dc:title>
  <dc:creator>Preferred Customer</dc:creator>
  <cp:lastModifiedBy>Charles Willis</cp:lastModifiedBy>
  <cp:revision>8</cp:revision>
  <dcterms:created xsi:type="dcterms:W3CDTF">2004-06-01T20:29:43Z</dcterms:created>
  <dcterms:modified xsi:type="dcterms:W3CDTF">2023-05-29T18:47:25Z</dcterms:modified>
</cp:coreProperties>
</file>