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A29"/>
    <a:srgbClr val="2C1F17"/>
    <a:srgbClr val="2C1E15"/>
    <a:srgbClr val="1D1610"/>
    <a:srgbClr val="C7B5A1"/>
    <a:srgbClr val="AD9274"/>
    <a:srgbClr val="A78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2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6F82391-0F0B-28A9-8EEB-30172D42D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2692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“if I am lifted up from the earth, </a:t>
            </a: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will draw all men to Myself” </a:t>
            </a: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(John 12:32)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F14047-2189-40EB-D773-3F1B77FEA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07029"/>
            <a:ext cx="9144000" cy="3112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C7B5A1"/>
                </a:solidFill>
                <a:latin typeface="Adobe Garamond Pro Bold" panose="02020702060506020403" pitchFamily="18" charset="0"/>
              </a:rPr>
              <a:t>Drawn To Jesus</a:t>
            </a:r>
          </a:p>
        </p:txBody>
      </p:sp>
    </p:spTree>
    <p:extLst>
      <p:ext uri="{BB962C8B-B14F-4D97-AF65-F5344CB8AC3E}">
        <p14:creationId xmlns:p14="http://schemas.microsoft.com/office/powerpoint/2010/main" val="308852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The Person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His Love was evident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Like God’s love (1 John 4:8; 2 Pet. 3:9; John 3:16)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9:10-13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His compassion (Matt. 15:32; 20:34; 9:36; Ex. 34:6-7)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Spoke of God as His Father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John 5:37; 14:7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John 1:1, 14</a:t>
            </a:r>
          </a:p>
        </p:txBody>
      </p:sp>
    </p:spTree>
    <p:extLst>
      <p:ext uri="{BB962C8B-B14F-4D97-AF65-F5344CB8AC3E}">
        <p14:creationId xmlns:p14="http://schemas.microsoft.com/office/powerpoint/2010/main" val="194232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His Miracles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Caused Crowds To Gather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4:24-25; 8:1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People Were Astonished and Amazed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Mark 7:37; Matt. 9:33; 8:27; 21:20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Are Amazed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 walked on water (John 6:19)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 stilled the storm (Mark 4:39)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 fed 5,000 men and more (Matthew 14:21)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 raised the dead (Matt. 5:22; Luke 7:11; John 11)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 healed a man blind from birth (John 9)</a:t>
            </a:r>
          </a:p>
        </p:txBody>
      </p:sp>
    </p:spTree>
    <p:extLst>
      <p:ext uri="{BB962C8B-B14F-4D97-AF65-F5344CB8AC3E}">
        <p14:creationId xmlns:p14="http://schemas.microsoft.com/office/powerpoint/2010/main" val="130065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His Teaching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At Age Twelve -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Luke 2:47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Caused Crowds To Gather –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Matt. 13:2; Mark 2:1-2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People Were Astonished and Amazed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John 7:15; Matt. 22:23; Mark 1:22; John 7:45-46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Parables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– Matthew 13:11-16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Taught on Moral Purity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– Matthew 5</a:t>
            </a:r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His Death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For Crimes –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Matt. 27:3; John 18:38; Matt. 27:24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God’s Plan –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2:23; Ephesians 1:4-6; 1 Pet. 3:18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are moved by His death</a:t>
            </a:r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the same as any other man </a:t>
            </a:r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– Matt. 27:45-54</a:t>
            </a:r>
          </a:p>
        </p:txBody>
      </p:sp>
    </p:spTree>
    <p:extLst>
      <p:ext uri="{BB962C8B-B14F-4D97-AF65-F5344CB8AC3E}">
        <p14:creationId xmlns:p14="http://schemas.microsoft.com/office/powerpoint/2010/main" val="39725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His Resurrection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Only One To Never Die Again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1:9; Romans 6:9; 8:34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Testimony of Witnesses Causes Us To Believe </a:t>
            </a:r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1:21-22; 1 Corinthians 15:3-8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Peter 1:3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17:31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Thessalonians 1:10</a:t>
            </a:r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9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-up of a brown surface&#10;&#10;Description automatically generated with low confidence">
            <a:extLst>
              <a:ext uri="{FF2B5EF4-FFF2-40B4-BE49-F238E27FC236}">
                <a16:creationId xmlns:a16="http://schemas.microsoft.com/office/drawing/2014/main" id="{BC35CCBA-501B-86B0-C33F-1A145B5EF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3" b="44833"/>
          <a:stretch/>
        </p:blipFill>
        <p:spPr>
          <a:xfrm>
            <a:off x="0" y="-33842"/>
            <a:ext cx="9144000" cy="79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CA99D-A542-F881-7833-A766DF4A1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0576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513A29"/>
                </a:solidFill>
                <a:latin typeface="Adobe Garamond Pro Bold" panose="02020702060506020403" pitchFamily="18" charset="0"/>
              </a:rPr>
              <a:t>His Words Of  Eternal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7B27-18FA-F326-9633-12975BAD782A}"/>
              </a:ext>
            </a:extLst>
          </p:cNvPr>
          <p:cNvSpPr txBox="1"/>
          <p:nvPr/>
        </p:nvSpPr>
        <p:spPr>
          <a:xfrm>
            <a:off x="0" y="107677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Men were drawn to ask Him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19:16; Luke 10:25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are all drawn by what He said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Luke 8:24 Believe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Luke 13:3 Repent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10:32 Confess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John 3:3; Matthew 28:19-20 Baptized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24:13; Revelation 2:10 Be Faithful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John 5:24</a:t>
            </a:r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5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brown, fog, grey&#10;&#10;Description automatically generated">
            <a:extLst>
              <a:ext uri="{FF2B5EF4-FFF2-40B4-BE49-F238E27FC236}">
                <a16:creationId xmlns:a16="http://schemas.microsoft.com/office/drawing/2014/main" id="{A7727827-5437-7369-3CFE-F77CDB1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3F14047-2189-40EB-D773-3F1B77FEA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25018"/>
            <a:ext cx="9144000" cy="3112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C7B5A1"/>
                </a:solidFill>
                <a:latin typeface="Adobe Garamond Pro Bold" panose="02020702060506020403" pitchFamily="18" charset="0"/>
              </a:rPr>
              <a:t>Drawn To Jesus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F82391-0F0B-28A9-8EEB-30172D42D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3537"/>
            <a:ext cx="9144000" cy="13587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“if I am lifted up from the earth,                                   will draw all men to Myself” (John 12:32)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0EBAD59-B7E9-2789-F669-37058C5B678C}"/>
              </a:ext>
            </a:extLst>
          </p:cNvPr>
          <p:cNvSpPr txBox="1">
            <a:spLocks/>
          </p:cNvSpPr>
          <p:nvPr/>
        </p:nvSpPr>
        <p:spPr>
          <a:xfrm>
            <a:off x="-2" y="141527"/>
            <a:ext cx="9144000" cy="71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Are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0863D-F0F8-0BF5-D05F-C91650D0DAF5}"/>
              </a:ext>
            </a:extLst>
          </p:cNvPr>
          <p:cNvSpPr txBox="1"/>
          <p:nvPr/>
        </p:nvSpPr>
        <p:spPr>
          <a:xfrm>
            <a:off x="1" y="3539942"/>
            <a:ext cx="914399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“Come to Me, all who are weary and heavy-laden, and I will give you rest.</a:t>
            </a:r>
            <a:r>
              <a:rPr lang="en-US" sz="3200" baseline="30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Take My yoke upon you and learn from Me, for I am gentle and humble in heart, and you will find rest for your souls. For My yoke is easy and My burden is light.”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(Matthew 11:28-30)</a:t>
            </a:r>
          </a:p>
        </p:txBody>
      </p:sp>
    </p:spTree>
    <p:extLst>
      <p:ext uri="{BB962C8B-B14F-4D97-AF65-F5344CB8AC3E}">
        <p14:creationId xmlns:p14="http://schemas.microsoft.com/office/powerpoint/2010/main" val="137965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</TotalTime>
  <Words>424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Adobe Garamond Pro Bold</vt:lpstr>
      <vt:lpstr>Calibri Light</vt:lpstr>
      <vt:lpstr>Sermon Blank</vt:lpstr>
      <vt:lpstr>PowerPoint Presentation</vt:lpstr>
      <vt:lpstr>Drawn To Jesus</vt:lpstr>
      <vt:lpstr>The Person Of Jesus</vt:lpstr>
      <vt:lpstr>His Miracles</vt:lpstr>
      <vt:lpstr>His Teaching</vt:lpstr>
      <vt:lpstr>His Death</vt:lpstr>
      <vt:lpstr>His Resurrection</vt:lpstr>
      <vt:lpstr>His Words Of  Eternal Life</vt:lpstr>
      <vt:lpstr>Drawn To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2023-06-19T18:16:17Z</dcterms:created>
  <dcterms:modified xsi:type="dcterms:W3CDTF">2023-06-19T19:56:00Z</dcterms:modified>
</cp:coreProperties>
</file>