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Adobe Garamond Pro Bold" panose="02020702060506020403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0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Maintain Saltiness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12:1-2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6:12-13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Timothy 6:14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Salt Works On Contact!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10:36-39</a:t>
            </a:r>
          </a:p>
        </p:txBody>
      </p:sp>
    </p:spTree>
    <p:extLst>
      <p:ext uri="{BB962C8B-B14F-4D97-AF65-F5344CB8AC3E}">
        <p14:creationId xmlns:p14="http://schemas.microsoft.com/office/powerpoint/2010/main" val="30090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Does this describe you?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Adobe Garamond Pro Bold" panose="02020702060506020403" pitchFamily="18" charset="0"/>
              </a:rPr>
              <a:t>Repent of Sin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To become righteous Jesus said: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Believe (John 8:24)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Repent (Luke 13:3)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Confess Him (Matthew 10:32)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Be Baptized (Matthew 28:19-20)</a:t>
            </a:r>
          </a:p>
        </p:txBody>
      </p:sp>
    </p:spTree>
    <p:extLst>
      <p:ext uri="{BB962C8B-B14F-4D97-AF65-F5344CB8AC3E}">
        <p14:creationId xmlns:p14="http://schemas.microsoft.com/office/powerpoint/2010/main" val="29781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048DD7-5160-587F-4CDE-F240B71C622A}"/>
              </a:ext>
            </a:extLst>
          </p:cNvPr>
          <p:cNvGrpSpPr/>
          <p:nvPr/>
        </p:nvGrpSpPr>
        <p:grpSpPr>
          <a:xfrm>
            <a:off x="0" y="1170194"/>
            <a:ext cx="9144000" cy="1495515"/>
            <a:chOff x="0" y="1845311"/>
            <a:chExt cx="9144000" cy="14955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D3F7B0-A2B1-46D8-73F6-ABA568A3A779}"/>
                </a:ext>
              </a:extLst>
            </p:cNvPr>
            <p:cNvSpPr/>
            <p:nvPr/>
          </p:nvSpPr>
          <p:spPr>
            <a:xfrm>
              <a:off x="3059394" y="1845311"/>
              <a:ext cx="6084606" cy="1495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691BE3-797E-E544-2D51-7B0A708E2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0" y="1845311"/>
              <a:ext cx="3059394" cy="149551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83DC28-4549-AA27-F681-150E503460E5}"/>
                </a:ext>
              </a:extLst>
            </p:cNvPr>
            <p:cNvSpPr txBox="1"/>
            <p:nvPr/>
          </p:nvSpPr>
          <p:spPr>
            <a:xfrm>
              <a:off x="2495372" y="1931350"/>
              <a:ext cx="6648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8916C4-578B-121D-C575-643588FF3038}"/>
              </a:ext>
            </a:extLst>
          </p:cNvPr>
          <p:cNvSpPr txBox="1"/>
          <p:nvPr/>
        </p:nvSpPr>
        <p:spPr>
          <a:xfrm>
            <a:off x="3059394" y="2162089"/>
            <a:ext cx="547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obe Garamond Pro Bold" panose="02020702060506020403" pitchFamily="18" charset="0"/>
              </a:rPr>
              <a:t>Matthew 5:13</a:t>
            </a:r>
          </a:p>
        </p:txBody>
      </p:sp>
    </p:spTree>
    <p:extLst>
      <p:ext uri="{BB962C8B-B14F-4D97-AF65-F5344CB8AC3E}">
        <p14:creationId xmlns:p14="http://schemas.microsoft.com/office/powerpoint/2010/main" val="28741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“You are the salt of the earth…”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Preserving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C4E76-12E9-8217-2E90-BA3C3D095C98}"/>
              </a:ext>
            </a:extLst>
          </p:cNvPr>
          <p:cNvSpPr txBox="1"/>
          <p:nvPr/>
        </p:nvSpPr>
        <p:spPr>
          <a:xfrm>
            <a:off x="0" y="1443361"/>
            <a:ext cx="4383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By Teaching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8:4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Corinthians 1:21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Timothy 3:15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Romans 10:14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6DCF8-9FB6-4A92-CE76-4991993A88BD}"/>
              </a:ext>
            </a:extLst>
          </p:cNvPr>
          <p:cNvSpPr txBox="1"/>
          <p:nvPr/>
        </p:nvSpPr>
        <p:spPr>
          <a:xfrm>
            <a:off x="4760006" y="1443361"/>
            <a:ext cx="4383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By Influence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Philippians 1:27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Colossians 4:5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Titus 2:7-8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Peter 3:1-2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5:16</a:t>
            </a:r>
          </a:p>
        </p:txBody>
      </p:sp>
    </p:spTree>
    <p:extLst>
      <p:ext uri="{BB962C8B-B14F-4D97-AF65-F5344CB8AC3E}">
        <p14:creationId xmlns:p14="http://schemas.microsoft.com/office/powerpoint/2010/main" val="17536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“You are the salt of the earth…”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Preserving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Causes Thirst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For Truth (1 Peter 3:15)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For Salvation (John 4:13-14)</a:t>
            </a:r>
          </a:p>
        </p:txBody>
      </p:sp>
    </p:spTree>
    <p:extLst>
      <p:ext uri="{BB962C8B-B14F-4D97-AF65-F5344CB8AC3E}">
        <p14:creationId xmlns:p14="http://schemas.microsoft.com/office/powerpoint/2010/main" val="20788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“You are the salt of the earth…”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Preserving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Causes Thirst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Irritates Wounds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Jesus’ Example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(Luke 17:25; 23:18; John 5:43; Matthew 26)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5:11-12</a:t>
            </a:r>
          </a:p>
        </p:txBody>
      </p:sp>
    </p:spTree>
    <p:extLst>
      <p:ext uri="{BB962C8B-B14F-4D97-AF65-F5344CB8AC3E}">
        <p14:creationId xmlns:p14="http://schemas.microsoft.com/office/powerpoint/2010/main" val="6522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“You are the salt of the earth…”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Preserving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Causes Thirst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Irritates Wounds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 Contrast Between World &amp; Christians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Corinthians 6:14-18; John 17:27; 2 Timothy 3:12</a:t>
            </a:r>
          </a:p>
        </p:txBody>
      </p:sp>
    </p:spTree>
    <p:extLst>
      <p:ext uri="{BB962C8B-B14F-4D97-AF65-F5344CB8AC3E}">
        <p14:creationId xmlns:p14="http://schemas.microsoft.com/office/powerpoint/2010/main" val="6388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“If the salt has become tasteless…”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5:13; Mark 9:50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Deteriorate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(Hebrews 2:1; Revelation 2:4-5; Hebrews 5:12;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James 5:19; Hebrews 12:3)</a:t>
            </a:r>
          </a:p>
        </p:txBody>
      </p:sp>
    </p:spTree>
    <p:extLst>
      <p:ext uri="{BB962C8B-B14F-4D97-AF65-F5344CB8AC3E}">
        <p14:creationId xmlns:p14="http://schemas.microsoft.com/office/powerpoint/2010/main" val="113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“If the salt has become tasteless…”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5:13; Mark 9:50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Deteriorate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Become Indifferent</a:t>
            </a:r>
          </a:p>
        </p:txBody>
      </p:sp>
    </p:spTree>
    <p:extLst>
      <p:ext uri="{BB962C8B-B14F-4D97-AF65-F5344CB8AC3E}">
        <p14:creationId xmlns:p14="http://schemas.microsoft.com/office/powerpoint/2010/main" val="21413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E66DBA-9EA9-023D-269C-85746906B699}"/>
              </a:ext>
            </a:extLst>
          </p:cNvPr>
          <p:cNvGrpSpPr/>
          <p:nvPr/>
        </p:nvGrpSpPr>
        <p:grpSpPr>
          <a:xfrm>
            <a:off x="0" y="5952013"/>
            <a:ext cx="9143999" cy="824617"/>
            <a:chOff x="0" y="5593089"/>
            <a:chExt cx="9143999" cy="824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33FA63-46D8-2C1F-AC6E-FF2F50D7DA5C}"/>
                </a:ext>
              </a:extLst>
            </p:cNvPr>
            <p:cNvSpPr/>
            <p:nvPr/>
          </p:nvSpPr>
          <p:spPr>
            <a:xfrm>
              <a:off x="0" y="5593089"/>
              <a:ext cx="9143999" cy="82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2C13D-37EE-CA42-865A-832F5773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655" b="10021"/>
            <a:stretch/>
          </p:blipFill>
          <p:spPr>
            <a:xfrm>
              <a:off x="2281726" y="5593089"/>
              <a:ext cx="1686930" cy="8246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E0A876-345C-D2A3-A745-1CC5238990C5}"/>
                </a:ext>
              </a:extLst>
            </p:cNvPr>
            <p:cNvSpPr txBox="1"/>
            <p:nvPr/>
          </p:nvSpPr>
          <p:spPr>
            <a:xfrm>
              <a:off x="3854153" y="5620678"/>
              <a:ext cx="3273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rgbClr val="E38160"/>
                  </a:solidFill>
                  <a:latin typeface="Adobe Garamond Pro Bold" panose="02020702060506020403" pitchFamily="18" charset="0"/>
                </a:rPr>
                <a:t>Tasteless Salt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5A0837-9DD5-683B-BBF7-07E64DA6E491}"/>
              </a:ext>
            </a:extLst>
          </p:cNvPr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E38160"/>
                </a:solidFill>
                <a:latin typeface="Adobe Garamond Pro Bold" panose="02020702060506020403" pitchFamily="18" charset="0"/>
              </a:rPr>
              <a:t>“If the salt has become tasteless…”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6CFF-796C-553B-E33E-011588E578A9}"/>
              </a:ext>
            </a:extLst>
          </p:cNvPr>
          <p:cNvCxnSpPr/>
          <p:nvPr/>
        </p:nvCxnSpPr>
        <p:spPr>
          <a:xfrm>
            <a:off x="0" y="830997"/>
            <a:ext cx="9143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FA5DE9-588C-8CA4-973C-81C780CBE2A7}"/>
              </a:ext>
            </a:extLst>
          </p:cNvPr>
          <p:cNvSpPr txBox="1"/>
          <p:nvPr/>
        </p:nvSpPr>
        <p:spPr>
          <a:xfrm>
            <a:off x="-2" y="858586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5:13; Mark 9:50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Deteriorate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Become Indifferent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3200" dirty="0">
                <a:solidFill>
                  <a:srgbClr val="E38160"/>
                </a:solidFill>
                <a:latin typeface="Adobe Garamond Pro Bold" panose="02020702060506020403" pitchFamily="18" charset="0"/>
              </a:rPr>
              <a:t>“No longer good for anything…”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(1 Peter 2:21-22; Hebrews 10:26-31;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Matthew 13:40-43)</a:t>
            </a:r>
          </a:p>
        </p:txBody>
      </p:sp>
    </p:spTree>
    <p:extLst>
      <p:ext uri="{BB962C8B-B14F-4D97-AF65-F5344CB8AC3E}">
        <p14:creationId xmlns:p14="http://schemas.microsoft.com/office/powerpoint/2010/main" val="14427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</TotalTime>
  <Words>275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Garamond Pro Bold</vt:lpstr>
      <vt:lpstr>Arial</vt:lpstr>
      <vt:lpstr>Calibri Light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3</cp:revision>
  <dcterms:created xsi:type="dcterms:W3CDTF">2023-04-25T12:55:19Z</dcterms:created>
  <dcterms:modified xsi:type="dcterms:W3CDTF">2023-04-30T13:12:28Z</dcterms:modified>
</cp:coreProperties>
</file>