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sto MT" panose="02040603050505030304" pitchFamily="18" charset="0"/>
      <p:regular r:id="rId15"/>
      <p:bold r:id="rId16"/>
      <p:italic r:id="rId17"/>
      <p:boldItalic r:id="rId18"/>
    </p:embeddedFont>
    <p:embeddedFont>
      <p:font typeface="Felix Titling" panose="04060505060202020A04" pitchFamily="82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4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2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302C-4128-46AA-AEE3-6C18CBFF2FF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ECB0-D5BE-48AD-A734-674B5AE8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3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F47E688-B5CC-56D2-E931-A073BB11C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811308"/>
            <a:ext cx="9043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600" dirty="0">
                <a:ln>
                  <a:solidFill>
                    <a:sysClr val="windowText" lastClr="000000"/>
                  </a:solidFill>
                </a:ln>
                <a:solidFill>
                  <a:srgbClr val="FEE309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Felix Titling" panose="04060505060202020A04" pitchFamily="82" charset="0"/>
              </a:rPr>
              <a:t>CALLED </a:t>
            </a:r>
          </a:p>
          <a:p>
            <a:pPr algn="ctr"/>
            <a:r>
              <a:rPr lang="en-US" sz="8000" b="1" spc="600" dirty="0">
                <a:ln>
                  <a:solidFill>
                    <a:sysClr val="windowText" lastClr="000000"/>
                  </a:solidFill>
                </a:ln>
                <a:solidFill>
                  <a:srgbClr val="FEE309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Felix Titling" panose="04060505060202020A04" pitchFamily="82" charset="0"/>
              </a:rPr>
              <a:t>OF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36585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1 Corinthians 1:23-24</a:t>
            </a:r>
          </a:p>
        </p:txBody>
      </p:sp>
    </p:spTree>
    <p:extLst>
      <p:ext uri="{BB962C8B-B14F-4D97-AF65-F5344CB8AC3E}">
        <p14:creationId xmlns:p14="http://schemas.microsoft.com/office/powerpoint/2010/main" val="244773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9C2C02B-2166-6202-8ED2-D7CB037B6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EE309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Felix Titling" panose="04060505060202020A04" pitchFamily="82" charset="0"/>
              </a:rPr>
              <a:t>Called = To Invite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1566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Matthew 22:1-14</a:t>
            </a:r>
          </a:p>
          <a:p>
            <a:pPr algn="ctr"/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/>
                </a:outerShdw>
              </a:effectLst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Invitation value based on who sent it</a:t>
            </a:r>
          </a:p>
          <a:p>
            <a:pPr algn="ctr"/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/>
                </a:outerShdw>
              </a:effectLst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An invitation from God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(Eph. 1:18; Phil. 3:14; 2 Tim. 1:9)</a:t>
            </a:r>
          </a:p>
        </p:txBody>
      </p:sp>
    </p:spTree>
    <p:extLst>
      <p:ext uri="{BB962C8B-B14F-4D97-AF65-F5344CB8AC3E}">
        <p14:creationId xmlns:p14="http://schemas.microsoft.com/office/powerpoint/2010/main" val="12490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72EC6E0-C059-5709-E2E6-A9870DAE2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EE309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Felix Titling" panose="04060505060202020A04" pitchFamily="82" charset="0"/>
              </a:rPr>
              <a:t>How Does God Call Us?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15663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Modern Beliefs…</a:t>
            </a:r>
          </a:p>
          <a:p>
            <a:pPr algn="ctr"/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/>
                </a:outerShdw>
              </a:effectLst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Jesus Called Men Directly</a:t>
            </a:r>
          </a:p>
          <a:p>
            <a:pPr algn="ctr"/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/>
                </a:outerShdw>
              </a:effectLst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Must Be Taught The Gospel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(John 6:44-45)</a:t>
            </a:r>
          </a:p>
          <a:p>
            <a:pPr algn="ctr"/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/>
                </a:outerShdw>
              </a:effectLst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Invitation Expressed Different Ways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(Matt. 11:28-30; Rev. 3:20; 22:17)</a:t>
            </a:r>
          </a:p>
        </p:txBody>
      </p:sp>
    </p:spTree>
    <p:extLst>
      <p:ext uri="{BB962C8B-B14F-4D97-AF65-F5344CB8AC3E}">
        <p14:creationId xmlns:p14="http://schemas.microsoft.com/office/powerpoint/2010/main" val="14455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1322F05-CB68-91F7-C3FD-35F29E0D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EE309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Felix Titling" panose="04060505060202020A04" pitchFamily="82" charset="0"/>
              </a:rPr>
              <a:t>We Are Called To…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15663"/>
            <a:ext cx="9144000" cy="498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Repentance (Matt. 9:13)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Fellowship With God (1 Cor. 1:9)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Peace (1 Cor. 7:15)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Eternal Life (1 Tim. 6:12)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Citizenship (1 Thess. 2:12)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Freedom (Gal. 5:13)</a:t>
            </a:r>
          </a:p>
        </p:txBody>
      </p:sp>
    </p:spTree>
    <p:extLst>
      <p:ext uri="{BB962C8B-B14F-4D97-AF65-F5344CB8AC3E}">
        <p14:creationId xmlns:p14="http://schemas.microsoft.com/office/powerpoint/2010/main" val="6344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F3C4CDA-299F-270F-08EA-3034D784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EE309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Felix Titling" panose="04060505060202020A04" pitchFamily="82" charset="0"/>
              </a:rPr>
              <a:t>God Demands Of Us…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1566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Walk Worthy (Eph. 4:1)</a:t>
            </a:r>
          </a:p>
          <a:p>
            <a:pPr algn="ctr"/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/>
                </a:outerShdw>
              </a:effectLst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Respect Nature Of Calling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1 Peter 2:9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1 John 1:5-7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1 Thessalonians 4:7-8</a:t>
            </a:r>
          </a:p>
        </p:txBody>
      </p:sp>
    </p:spTree>
    <p:extLst>
      <p:ext uri="{BB962C8B-B14F-4D97-AF65-F5344CB8AC3E}">
        <p14:creationId xmlns:p14="http://schemas.microsoft.com/office/powerpoint/2010/main" val="190493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7C1DFBE-71C1-F87A-BC7C-17F48478C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-77944"/>
            <a:ext cx="4802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600" dirty="0">
                <a:ln>
                  <a:solidFill>
                    <a:sysClr val="windowText" lastClr="000000"/>
                  </a:solidFill>
                </a:ln>
                <a:solidFill>
                  <a:srgbClr val="FEE309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Felix Titling" panose="04060505060202020A04" pitchFamily="82" charset="0"/>
              </a:rPr>
              <a:t>CALLED </a:t>
            </a:r>
          </a:p>
          <a:p>
            <a:pPr algn="ctr"/>
            <a:r>
              <a:rPr lang="en-US" sz="8000" b="1" spc="600" dirty="0">
                <a:ln>
                  <a:solidFill>
                    <a:sysClr val="windowText" lastClr="000000"/>
                  </a:solidFill>
                </a:ln>
                <a:solidFill>
                  <a:srgbClr val="FEE309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Felix Titling" panose="04060505060202020A04" pitchFamily="82" charset="0"/>
              </a:rPr>
              <a:t>OF</a:t>
            </a:r>
          </a:p>
          <a:p>
            <a:pPr algn="ctr"/>
            <a:r>
              <a:rPr lang="en-US" sz="8000" b="1" spc="600" dirty="0">
                <a:ln>
                  <a:solidFill>
                    <a:sysClr val="windowText" lastClr="000000"/>
                  </a:solidFill>
                </a:ln>
                <a:solidFill>
                  <a:srgbClr val="FEE309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Felix Titling" panose="04060505060202020A04" pitchFamily="82" charset="0"/>
              </a:rPr>
              <a:t>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4871" y="1166842"/>
            <a:ext cx="5529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Are You Walking </a:t>
            </a:r>
          </a:p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Worthy Of His Calling?</a:t>
            </a:r>
          </a:p>
          <a:p>
            <a:pPr algn="ctr"/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/>
                </a:outerShdw>
              </a:effectLst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Have You </a:t>
            </a:r>
          </a:p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latin typeface="Calisto MT" panose="02040603050505030304" pitchFamily="18" charset="0"/>
                <a:cs typeface="Arial" panose="020B0604020202020204" pitchFamily="34" charset="0"/>
              </a:rPr>
              <a:t>Answered His Call?</a:t>
            </a:r>
          </a:p>
        </p:txBody>
      </p:sp>
    </p:spTree>
    <p:extLst>
      <p:ext uri="{BB962C8B-B14F-4D97-AF65-F5344CB8AC3E}">
        <p14:creationId xmlns:p14="http://schemas.microsoft.com/office/powerpoint/2010/main" val="39511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164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Calibri</vt:lpstr>
      <vt:lpstr>Felix Titling</vt:lpstr>
      <vt:lpstr>Calisto MT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Charles Willis</cp:lastModifiedBy>
  <cp:revision>8</cp:revision>
  <dcterms:created xsi:type="dcterms:W3CDTF">2016-12-12T19:20:28Z</dcterms:created>
  <dcterms:modified xsi:type="dcterms:W3CDTF">2023-05-02T15:49:53Z</dcterms:modified>
</cp:coreProperties>
</file>