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6" r:id="rId2"/>
    <p:sldId id="256" r:id="rId3"/>
    <p:sldId id="265" r:id="rId4"/>
    <p:sldId id="258" r:id="rId5"/>
    <p:sldId id="259" r:id="rId6"/>
    <p:sldId id="262" r:id="rId7"/>
    <p:sldId id="263" r:id="rId8"/>
    <p:sldId id="264" r:id="rId9"/>
    <p:sldId id="261" r:id="rId10"/>
  </p:sldIdLst>
  <p:sldSz cx="9144000" cy="6858000" type="screen4x3"/>
  <p:notesSz cx="6858000" cy="9144000"/>
  <p:embeddedFontLst>
    <p:embeddedFont>
      <p:font typeface="Aharoni" panose="02010803020104030203" pitchFamily="2" charset="-79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70399D"/>
    <a:srgbClr val="C7C70F"/>
    <a:srgbClr val="475489"/>
    <a:srgbClr val="CBB305"/>
    <a:srgbClr val="A5962B"/>
    <a:srgbClr val="CAB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1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1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928C-1D4F-47AF-BBBF-7DE52DAE89B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8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F62B1B-DA9E-33E4-F788-8A15FF877A6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98D402-0B3B-1C64-E6E4-C307D20AD766}"/>
              </a:ext>
            </a:extLst>
          </p:cNvPr>
          <p:cNvGrpSpPr/>
          <p:nvPr/>
        </p:nvGrpSpPr>
        <p:grpSpPr>
          <a:xfrm>
            <a:off x="2456297" y="329196"/>
            <a:ext cx="4231405" cy="4216983"/>
            <a:chOff x="841140" y="1169348"/>
            <a:chExt cx="4231405" cy="421698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0044FA-5672-3958-B998-0DF6D9408532}"/>
                </a:ext>
              </a:extLst>
            </p:cNvPr>
            <p:cNvSpPr txBox="1"/>
            <p:nvPr/>
          </p:nvSpPr>
          <p:spPr>
            <a:xfrm>
              <a:off x="1102405" y="2337090"/>
              <a:ext cx="3708875" cy="304924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3E0A02-4718-701B-F23B-6F49DB370970}"/>
                </a:ext>
              </a:extLst>
            </p:cNvPr>
            <p:cNvSpPr txBox="1"/>
            <p:nvPr/>
          </p:nvSpPr>
          <p:spPr>
            <a:xfrm rot="10800000">
              <a:off x="1102407" y="1169348"/>
              <a:ext cx="3708875" cy="304924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029848-357A-1F37-2D98-15BE7D72E0E8}"/>
                </a:ext>
              </a:extLst>
            </p:cNvPr>
            <p:cNvSpPr txBox="1"/>
            <p:nvPr/>
          </p:nvSpPr>
          <p:spPr>
            <a:xfrm rot="5400000">
              <a:off x="511323" y="1748418"/>
              <a:ext cx="3708875" cy="304924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B81F9B-08AD-6757-1C43-417F2EAE36A3}"/>
                </a:ext>
              </a:extLst>
            </p:cNvPr>
            <p:cNvSpPr txBox="1"/>
            <p:nvPr/>
          </p:nvSpPr>
          <p:spPr>
            <a:xfrm rot="16200000">
              <a:off x="1693487" y="1748417"/>
              <a:ext cx="3708875" cy="304924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BCBCFBB1-3978-940F-3110-834BB5CC62C9}"/>
                </a:ext>
              </a:extLst>
            </p:cNvPr>
            <p:cNvSpPr/>
            <p:nvPr/>
          </p:nvSpPr>
          <p:spPr>
            <a:xfrm>
              <a:off x="1102407" y="1418601"/>
              <a:ext cx="3708875" cy="3708875"/>
            </a:xfrm>
            <a:prstGeom prst="flowChartConnector">
              <a:avLst/>
            </a:prstGeom>
            <a:solidFill>
              <a:srgbClr val="CC99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D5ED59-84A4-8689-68C3-EE1BCA950E4B}"/>
                </a:ext>
              </a:extLst>
            </p:cNvPr>
            <p:cNvSpPr txBox="1"/>
            <p:nvPr/>
          </p:nvSpPr>
          <p:spPr>
            <a:xfrm>
              <a:off x="1102407" y="2488208"/>
              <a:ext cx="370887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TRUSTING</a:t>
              </a:r>
            </a:p>
            <a:p>
              <a:pPr algn="ctr"/>
              <a:r>
                <a:rPr lang="en-US" sz="5600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GOD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39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F62B1B-DA9E-33E4-F788-8A15FF877A6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98D402-0B3B-1C64-E6E4-C307D20AD766}"/>
              </a:ext>
            </a:extLst>
          </p:cNvPr>
          <p:cNvGrpSpPr/>
          <p:nvPr/>
        </p:nvGrpSpPr>
        <p:grpSpPr>
          <a:xfrm>
            <a:off x="255446" y="1315705"/>
            <a:ext cx="4231405" cy="4216983"/>
            <a:chOff x="841140" y="1169348"/>
            <a:chExt cx="4231405" cy="421698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0044FA-5672-3958-B998-0DF6D9408532}"/>
                </a:ext>
              </a:extLst>
            </p:cNvPr>
            <p:cNvSpPr txBox="1"/>
            <p:nvPr/>
          </p:nvSpPr>
          <p:spPr>
            <a:xfrm>
              <a:off x="1102405" y="2337090"/>
              <a:ext cx="3708875" cy="304924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3E0A02-4718-701B-F23B-6F49DB370970}"/>
                </a:ext>
              </a:extLst>
            </p:cNvPr>
            <p:cNvSpPr txBox="1"/>
            <p:nvPr/>
          </p:nvSpPr>
          <p:spPr>
            <a:xfrm rot="10800000">
              <a:off x="1102407" y="1169348"/>
              <a:ext cx="3708875" cy="304924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029848-357A-1F37-2D98-15BE7D72E0E8}"/>
                </a:ext>
              </a:extLst>
            </p:cNvPr>
            <p:cNvSpPr txBox="1"/>
            <p:nvPr/>
          </p:nvSpPr>
          <p:spPr>
            <a:xfrm rot="5400000">
              <a:off x="511323" y="1748418"/>
              <a:ext cx="3708875" cy="304924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B81F9B-08AD-6757-1C43-417F2EAE36A3}"/>
                </a:ext>
              </a:extLst>
            </p:cNvPr>
            <p:cNvSpPr txBox="1"/>
            <p:nvPr/>
          </p:nvSpPr>
          <p:spPr>
            <a:xfrm rot="16200000">
              <a:off x="1693487" y="1748417"/>
              <a:ext cx="3708875" cy="304924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BCBCFBB1-3978-940F-3110-834BB5CC62C9}"/>
                </a:ext>
              </a:extLst>
            </p:cNvPr>
            <p:cNvSpPr/>
            <p:nvPr/>
          </p:nvSpPr>
          <p:spPr>
            <a:xfrm>
              <a:off x="1102407" y="1418601"/>
              <a:ext cx="3708875" cy="3708875"/>
            </a:xfrm>
            <a:prstGeom prst="flowChartConnector">
              <a:avLst/>
            </a:prstGeom>
            <a:solidFill>
              <a:srgbClr val="CC99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D5ED59-84A4-8689-68C3-EE1BCA950E4B}"/>
                </a:ext>
              </a:extLst>
            </p:cNvPr>
            <p:cNvSpPr txBox="1"/>
            <p:nvPr/>
          </p:nvSpPr>
          <p:spPr>
            <a:xfrm>
              <a:off x="1102407" y="2488208"/>
              <a:ext cx="370887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TRUSTING</a:t>
              </a:r>
            </a:p>
            <a:p>
              <a:pPr algn="ctr"/>
              <a:r>
                <a:rPr lang="en-US" sz="5600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GOD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A5171AA-0B54-0DFB-2FA3-AA64AA56FF9F}"/>
              </a:ext>
            </a:extLst>
          </p:cNvPr>
          <p:cNvSpPr txBox="1"/>
          <p:nvPr/>
        </p:nvSpPr>
        <p:spPr>
          <a:xfrm>
            <a:off x="4486851" y="2547034"/>
            <a:ext cx="4657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5400000" algn="ctr" rotWithShape="0">
                    <a:schemeClr val="tx1">
                      <a:alpha val="80000"/>
                    </a:schemeClr>
                  </a:outerShdw>
                </a:effectLst>
              </a:rPr>
              <a:t>Proverbs 3:5-6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5400000" algn="ctr" rotWithShape="0">
                    <a:schemeClr val="tx1">
                      <a:alpha val="80000"/>
                    </a:schemeClr>
                  </a:outerShdw>
                </a:effectLst>
              </a:rPr>
              <a:t>Jeremiah 29:11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5400000" algn="ctr" rotWithShape="0">
                    <a:schemeClr val="tx1">
                      <a:alpha val="80000"/>
                    </a:schemeClr>
                  </a:outerShdw>
                </a:effectLst>
              </a:rPr>
              <a:t>Psalm 32:8</a:t>
            </a:r>
          </a:p>
        </p:txBody>
      </p:sp>
    </p:spTree>
    <p:extLst>
      <p:ext uri="{BB962C8B-B14F-4D97-AF65-F5344CB8AC3E}">
        <p14:creationId xmlns:p14="http://schemas.microsoft.com/office/powerpoint/2010/main" val="17850808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E82677F-FC50-92B3-BD94-F77A101AB6D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" y="0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Trust God About Companions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369" y="1020842"/>
            <a:ext cx="84696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Friends not chosen out of convenience</a:t>
            </a:r>
          </a:p>
          <a:p>
            <a:pPr lvl="1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1 Cor. 15:33; Prov. 13:20; Psalm 14:1</a:t>
            </a: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Proverbs 18:24; 17:17</a:t>
            </a: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Example of Jonathan and David</a:t>
            </a:r>
          </a:p>
          <a:p>
            <a:pPr lvl="1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I Samuel 18:4; 19:1-3; 20:30-34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5ACA80-A128-6D72-0153-26C9837DA276}"/>
              </a:ext>
            </a:extLst>
          </p:cNvPr>
          <p:cNvGrpSpPr/>
          <p:nvPr/>
        </p:nvGrpSpPr>
        <p:grpSpPr>
          <a:xfrm>
            <a:off x="7091222" y="4978313"/>
            <a:ext cx="1715962" cy="1717689"/>
            <a:chOff x="6031543" y="3229672"/>
            <a:chExt cx="1715962" cy="17176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014198-6DDE-0508-F40E-7D396BFA53C9}"/>
                </a:ext>
              </a:extLst>
            </p:cNvPr>
            <p:cNvSpPr txBox="1"/>
            <p:nvPr/>
          </p:nvSpPr>
          <p:spPr>
            <a:xfrm rot="10800000">
              <a:off x="6169693" y="3229672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4E0180B9-A0FF-7644-E8FA-517DB7692E9F}"/>
                </a:ext>
              </a:extLst>
            </p:cNvPr>
            <p:cNvSpPr/>
            <p:nvPr/>
          </p:nvSpPr>
          <p:spPr>
            <a:xfrm>
              <a:off x="6173764" y="3367046"/>
              <a:ext cx="1447812" cy="1447810"/>
            </a:xfrm>
            <a:prstGeom prst="flowChartConnector">
              <a:avLst/>
            </a:prstGeom>
            <a:solidFill>
              <a:srgbClr val="CC99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1D6BA1-1CF4-F685-91DB-4E829E95E647}"/>
                </a:ext>
              </a:extLst>
            </p:cNvPr>
            <p:cNvSpPr txBox="1"/>
            <p:nvPr/>
          </p:nvSpPr>
          <p:spPr>
            <a:xfrm>
              <a:off x="6177835" y="3753095"/>
              <a:ext cx="14478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TRUSTING</a:t>
              </a:r>
            </a:p>
            <a:p>
              <a:pPr algn="ctr"/>
              <a:r>
                <a:rPr lang="en-US" sz="2000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GOD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D50001-83F9-3FDB-54AC-D746C4CE6FBB}"/>
                </a:ext>
              </a:extLst>
            </p:cNvPr>
            <p:cNvSpPr txBox="1"/>
            <p:nvPr/>
          </p:nvSpPr>
          <p:spPr>
            <a:xfrm>
              <a:off x="6165619" y="3909001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2759E4-61F6-ADF8-A306-47ED0321487E}"/>
                </a:ext>
              </a:extLst>
            </p:cNvPr>
            <p:cNvSpPr txBox="1"/>
            <p:nvPr/>
          </p:nvSpPr>
          <p:spPr>
            <a:xfrm rot="16200000">
              <a:off x="6504420" y="3566902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DF6772-4A7A-9FDC-EF51-B5AF143F69A5}"/>
                </a:ext>
              </a:extLst>
            </p:cNvPr>
            <p:cNvSpPr txBox="1"/>
            <p:nvPr/>
          </p:nvSpPr>
          <p:spPr>
            <a:xfrm rot="5400000">
              <a:off x="5826818" y="3571771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32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F720E3-FAFB-11AF-5E32-EA9A0EA1CA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" y="0"/>
            <a:ext cx="900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Trust God About Brethren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AB68F-CAF5-47A5-9CB6-BA79A1201BF8}"/>
              </a:ext>
            </a:extLst>
          </p:cNvPr>
          <p:cNvSpPr txBox="1"/>
          <p:nvPr/>
        </p:nvSpPr>
        <p:spPr>
          <a:xfrm>
            <a:off x="674369" y="1020842"/>
            <a:ext cx="84696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Proverbs 14:12; Isaiah 55:8</a:t>
            </a: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Ephesians 4:2-3 preserve the unity</a:t>
            </a: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Hebrews 10:24-25 assemble together</a:t>
            </a: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2 Thess. 3:6 discipline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523E6A-4ADA-E72A-1A8C-2E34603D21E9}"/>
              </a:ext>
            </a:extLst>
          </p:cNvPr>
          <p:cNvGrpSpPr/>
          <p:nvPr/>
        </p:nvGrpSpPr>
        <p:grpSpPr>
          <a:xfrm>
            <a:off x="7091222" y="4978313"/>
            <a:ext cx="1715962" cy="1717689"/>
            <a:chOff x="6031543" y="3229672"/>
            <a:chExt cx="1715962" cy="17176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4B8E12-E7AA-894F-C775-777F22730966}"/>
                </a:ext>
              </a:extLst>
            </p:cNvPr>
            <p:cNvSpPr txBox="1"/>
            <p:nvPr/>
          </p:nvSpPr>
          <p:spPr>
            <a:xfrm rot="10800000">
              <a:off x="6169693" y="3229672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F0008F17-0F7E-2504-CF89-5B1DCA773A2D}"/>
                </a:ext>
              </a:extLst>
            </p:cNvPr>
            <p:cNvSpPr/>
            <p:nvPr/>
          </p:nvSpPr>
          <p:spPr>
            <a:xfrm>
              <a:off x="6173764" y="3367046"/>
              <a:ext cx="1447812" cy="1447810"/>
            </a:xfrm>
            <a:prstGeom prst="flowChartConnector">
              <a:avLst/>
            </a:prstGeom>
            <a:solidFill>
              <a:srgbClr val="CC99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B5F3B-4B7B-A772-F841-4B3C64F0DD6C}"/>
                </a:ext>
              </a:extLst>
            </p:cNvPr>
            <p:cNvSpPr txBox="1"/>
            <p:nvPr/>
          </p:nvSpPr>
          <p:spPr>
            <a:xfrm>
              <a:off x="6177835" y="3753095"/>
              <a:ext cx="14478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TRUSTING</a:t>
              </a:r>
            </a:p>
            <a:p>
              <a:pPr algn="ctr"/>
              <a:r>
                <a:rPr lang="en-US" sz="2000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GOD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C3BC37-CA35-2FE4-2324-007342CEE9CE}"/>
                </a:ext>
              </a:extLst>
            </p:cNvPr>
            <p:cNvSpPr txBox="1"/>
            <p:nvPr/>
          </p:nvSpPr>
          <p:spPr>
            <a:xfrm>
              <a:off x="6165619" y="3909001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FB6C5D-D788-AFCF-DE8F-0BED13E8DBE2}"/>
                </a:ext>
              </a:extLst>
            </p:cNvPr>
            <p:cNvSpPr txBox="1"/>
            <p:nvPr/>
          </p:nvSpPr>
          <p:spPr>
            <a:xfrm rot="16200000">
              <a:off x="6504420" y="3566902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E9CD68-D63F-9E1C-C06F-65DE69C1A480}"/>
                </a:ext>
              </a:extLst>
            </p:cNvPr>
            <p:cNvSpPr txBox="1"/>
            <p:nvPr/>
          </p:nvSpPr>
          <p:spPr>
            <a:xfrm rot="5400000">
              <a:off x="5826818" y="3571771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027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C8D2B6-DF7F-8F21-CA44-F64774F8CC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09C6E-036A-454C-9F66-164EAD30F4DB}"/>
              </a:ext>
            </a:extLst>
          </p:cNvPr>
          <p:cNvSpPr txBox="1"/>
          <p:nvPr/>
        </p:nvSpPr>
        <p:spPr>
          <a:xfrm>
            <a:off x="-1" y="0"/>
            <a:ext cx="900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Trust God About Dating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47C291-FBF9-4CBB-8724-68F632BC6B88}"/>
              </a:ext>
            </a:extLst>
          </p:cNvPr>
          <p:cNvSpPr txBox="1"/>
          <p:nvPr/>
        </p:nvSpPr>
        <p:spPr>
          <a:xfrm>
            <a:off x="674369" y="1020842"/>
            <a:ext cx="846963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Galatians 5:16</a:t>
            </a: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Honor God and each other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	Hebrews 13:4; 1 Thess. 4:3-5</a:t>
            </a: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What are you looking for </a:t>
            </a:r>
            <a:r>
              <a:rPr lang="en-US" sz="40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in a spouse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?</a:t>
            </a:r>
          </a:p>
          <a:p>
            <a:pPr lvl="1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Prov. 11:22; 31:30</a:t>
            </a: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Psalm 119:9-11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72683B-0268-7109-CEA8-6A00AFF8F8D6}"/>
              </a:ext>
            </a:extLst>
          </p:cNvPr>
          <p:cNvGrpSpPr/>
          <p:nvPr/>
        </p:nvGrpSpPr>
        <p:grpSpPr>
          <a:xfrm>
            <a:off x="7091222" y="4978313"/>
            <a:ext cx="1715962" cy="1717689"/>
            <a:chOff x="6031543" y="3229672"/>
            <a:chExt cx="1715962" cy="17176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E06861-8644-354B-FA6B-9C06BA17315C}"/>
                </a:ext>
              </a:extLst>
            </p:cNvPr>
            <p:cNvSpPr txBox="1"/>
            <p:nvPr/>
          </p:nvSpPr>
          <p:spPr>
            <a:xfrm rot="10800000">
              <a:off x="6169693" y="3229672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852F9477-2A9D-A296-AEFB-F23417D4C0EF}"/>
                </a:ext>
              </a:extLst>
            </p:cNvPr>
            <p:cNvSpPr/>
            <p:nvPr/>
          </p:nvSpPr>
          <p:spPr>
            <a:xfrm>
              <a:off x="6173764" y="3367046"/>
              <a:ext cx="1447812" cy="1447810"/>
            </a:xfrm>
            <a:prstGeom prst="flowChartConnector">
              <a:avLst/>
            </a:prstGeom>
            <a:solidFill>
              <a:srgbClr val="CC99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2218D6-119A-A274-453E-88362A84020A}"/>
                </a:ext>
              </a:extLst>
            </p:cNvPr>
            <p:cNvSpPr txBox="1"/>
            <p:nvPr/>
          </p:nvSpPr>
          <p:spPr>
            <a:xfrm>
              <a:off x="6177835" y="3753095"/>
              <a:ext cx="14478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TRUSTING</a:t>
              </a:r>
            </a:p>
            <a:p>
              <a:pPr algn="ctr"/>
              <a:r>
                <a:rPr lang="en-US" sz="2000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GOD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9411F6-CE46-C131-D843-7A1C47A3469F}"/>
                </a:ext>
              </a:extLst>
            </p:cNvPr>
            <p:cNvSpPr txBox="1"/>
            <p:nvPr/>
          </p:nvSpPr>
          <p:spPr>
            <a:xfrm>
              <a:off x="6165619" y="3909001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707904-D83B-20D5-2177-6F9AE1944532}"/>
                </a:ext>
              </a:extLst>
            </p:cNvPr>
            <p:cNvSpPr txBox="1"/>
            <p:nvPr/>
          </p:nvSpPr>
          <p:spPr>
            <a:xfrm rot="16200000">
              <a:off x="6504420" y="3566902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DCCC9E-C6DB-AD47-CADD-3F740090946E}"/>
                </a:ext>
              </a:extLst>
            </p:cNvPr>
            <p:cNvSpPr txBox="1"/>
            <p:nvPr/>
          </p:nvSpPr>
          <p:spPr>
            <a:xfrm rot="5400000">
              <a:off x="5826818" y="3571771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4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2A4AC6-F681-E6AE-F2AE-5FE913C2E69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54509-53FF-4A0A-B20C-690C5303EFC2}"/>
              </a:ext>
            </a:extLst>
          </p:cNvPr>
          <p:cNvSpPr txBox="1"/>
          <p:nvPr/>
        </p:nvSpPr>
        <p:spPr>
          <a:xfrm>
            <a:off x="-1" y="0"/>
            <a:ext cx="900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Trust God About Marriage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58F7F-267F-49A5-A371-510A21662A77}"/>
              </a:ext>
            </a:extLst>
          </p:cNvPr>
          <p:cNvSpPr txBox="1"/>
          <p:nvPr/>
        </p:nvSpPr>
        <p:spPr>
          <a:xfrm>
            <a:off x="674369" y="1020842"/>
            <a:ext cx="846963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Proverbs 31:10-11</a:t>
            </a: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Husband trusts God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	Eph. 5:25, 28, 33; 1 Pet. 3:7</a:t>
            </a: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Wife trusts God</a:t>
            </a:r>
          </a:p>
          <a:p>
            <a:pPr lvl="1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1 Pet. 3:1-4; Eph. 5:22-24, 33</a:t>
            </a: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Matthew 19:5-9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8FB219-AB1F-6424-6735-1096C2EE5044}"/>
              </a:ext>
            </a:extLst>
          </p:cNvPr>
          <p:cNvGrpSpPr/>
          <p:nvPr/>
        </p:nvGrpSpPr>
        <p:grpSpPr>
          <a:xfrm>
            <a:off x="7091222" y="4978313"/>
            <a:ext cx="1715962" cy="1717689"/>
            <a:chOff x="6031543" y="3229672"/>
            <a:chExt cx="1715962" cy="17176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1D782B-B1EA-BA42-09D7-AB9308B95849}"/>
                </a:ext>
              </a:extLst>
            </p:cNvPr>
            <p:cNvSpPr txBox="1"/>
            <p:nvPr/>
          </p:nvSpPr>
          <p:spPr>
            <a:xfrm rot="10800000">
              <a:off x="6169693" y="3229672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57B5894-88BC-F948-1CD0-33466EAF218A}"/>
                </a:ext>
              </a:extLst>
            </p:cNvPr>
            <p:cNvSpPr/>
            <p:nvPr/>
          </p:nvSpPr>
          <p:spPr>
            <a:xfrm>
              <a:off x="6173764" y="3367046"/>
              <a:ext cx="1447812" cy="1447810"/>
            </a:xfrm>
            <a:prstGeom prst="flowChartConnector">
              <a:avLst/>
            </a:prstGeom>
            <a:solidFill>
              <a:srgbClr val="CC99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C72709-DFC7-EA60-EF5B-40ABA6107168}"/>
                </a:ext>
              </a:extLst>
            </p:cNvPr>
            <p:cNvSpPr txBox="1"/>
            <p:nvPr/>
          </p:nvSpPr>
          <p:spPr>
            <a:xfrm>
              <a:off x="6177835" y="3753095"/>
              <a:ext cx="14478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TRUSTING</a:t>
              </a:r>
            </a:p>
            <a:p>
              <a:pPr algn="ctr"/>
              <a:r>
                <a:rPr lang="en-US" sz="2000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GOD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0DD4E5-A051-A9B3-3040-793BA22B993A}"/>
                </a:ext>
              </a:extLst>
            </p:cNvPr>
            <p:cNvSpPr txBox="1"/>
            <p:nvPr/>
          </p:nvSpPr>
          <p:spPr>
            <a:xfrm>
              <a:off x="6165619" y="3909001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84BC00-5F4F-6F77-C554-1CC67FC26EE8}"/>
                </a:ext>
              </a:extLst>
            </p:cNvPr>
            <p:cNvSpPr txBox="1"/>
            <p:nvPr/>
          </p:nvSpPr>
          <p:spPr>
            <a:xfrm rot="16200000">
              <a:off x="6504420" y="3566902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48C497-2858-82E7-F554-D1CB521BC7EF}"/>
                </a:ext>
              </a:extLst>
            </p:cNvPr>
            <p:cNvSpPr txBox="1"/>
            <p:nvPr/>
          </p:nvSpPr>
          <p:spPr>
            <a:xfrm rot="5400000">
              <a:off x="5826818" y="3571771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751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32B187-1D7C-8860-C55E-63DCF037D3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7EF46-5EC8-4537-AED5-71E4E4789F98}"/>
              </a:ext>
            </a:extLst>
          </p:cNvPr>
          <p:cNvSpPr txBox="1"/>
          <p:nvPr/>
        </p:nvSpPr>
        <p:spPr>
          <a:xfrm>
            <a:off x="-1" y="0"/>
            <a:ext cx="900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Trust God About Parent/Child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EBB0A-8861-42CE-8A98-DE7DF192176C}"/>
              </a:ext>
            </a:extLst>
          </p:cNvPr>
          <p:cNvSpPr txBox="1"/>
          <p:nvPr/>
        </p:nvSpPr>
        <p:spPr>
          <a:xfrm>
            <a:off x="674369" y="1020842"/>
            <a:ext cx="846963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“Rebellion is normal”</a:t>
            </a:r>
          </a:p>
          <a:p>
            <a:pPr lvl="1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Deut. 21:18-21; 1 Sam. 15:23</a:t>
            </a: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“Spanking is unhealthy”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Prov. 23:13-14; 22:15; 13:14; 29:15</a:t>
            </a: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Ephesians 6:1-4</a:t>
            </a: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97BAA4-D522-E61F-0C05-5D748BC20A0F}"/>
              </a:ext>
            </a:extLst>
          </p:cNvPr>
          <p:cNvGrpSpPr/>
          <p:nvPr/>
        </p:nvGrpSpPr>
        <p:grpSpPr>
          <a:xfrm>
            <a:off x="7091222" y="4978313"/>
            <a:ext cx="1715962" cy="1717689"/>
            <a:chOff x="6031543" y="3229672"/>
            <a:chExt cx="1715962" cy="17176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F870D6-2F9E-2DDD-DDE7-E520C87DA628}"/>
                </a:ext>
              </a:extLst>
            </p:cNvPr>
            <p:cNvSpPr txBox="1"/>
            <p:nvPr/>
          </p:nvSpPr>
          <p:spPr>
            <a:xfrm rot="10800000">
              <a:off x="6169693" y="3229672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D87CC917-E3B0-189A-E701-DFAED7D9388B}"/>
                </a:ext>
              </a:extLst>
            </p:cNvPr>
            <p:cNvSpPr/>
            <p:nvPr/>
          </p:nvSpPr>
          <p:spPr>
            <a:xfrm>
              <a:off x="6173764" y="3367046"/>
              <a:ext cx="1447812" cy="1447810"/>
            </a:xfrm>
            <a:prstGeom prst="flowChartConnector">
              <a:avLst/>
            </a:prstGeom>
            <a:solidFill>
              <a:srgbClr val="CC99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74B132-9A3F-F79D-F5CE-FEC3DD60FD9D}"/>
                </a:ext>
              </a:extLst>
            </p:cNvPr>
            <p:cNvSpPr txBox="1"/>
            <p:nvPr/>
          </p:nvSpPr>
          <p:spPr>
            <a:xfrm>
              <a:off x="6177835" y="3753095"/>
              <a:ext cx="14478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TRUSTING</a:t>
              </a:r>
            </a:p>
            <a:p>
              <a:pPr algn="ctr"/>
              <a:r>
                <a:rPr lang="en-US" sz="2000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GOD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A42BF1-F166-DCEB-9AAA-FDAFDA7EE91F}"/>
                </a:ext>
              </a:extLst>
            </p:cNvPr>
            <p:cNvSpPr txBox="1"/>
            <p:nvPr/>
          </p:nvSpPr>
          <p:spPr>
            <a:xfrm>
              <a:off x="6165619" y="3909001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197853-0A5D-A2C1-8BF9-C3C19CABD3B6}"/>
                </a:ext>
              </a:extLst>
            </p:cNvPr>
            <p:cNvSpPr txBox="1"/>
            <p:nvPr/>
          </p:nvSpPr>
          <p:spPr>
            <a:xfrm rot="16200000">
              <a:off x="6504420" y="3566902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951333-51B8-0E29-58E3-DE973F7B860C}"/>
                </a:ext>
              </a:extLst>
            </p:cNvPr>
            <p:cNvSpPr txBox="1"/>
            <p:nvPr/>
          </p:nvSpPr>
          <p:spPr>
            <a:xfrm rot="5400000">
              <a:off x="5826818" y="3571771"/>
              <a:ext cx="1447810" cy="103836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</p:grpSp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58415BA9-35AA-BA30-C876-34ECEBFEA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9399">
            <a:off x="5472755" y="1018860"/>
            <a:ext cx="1038915" cy="690894"/>
          </a:xfrm>
          <a:prstGeom prst="rect">
            <a:avLst/>
          </a:prstGeom>
        </p:spPr>
      </p:pic>
      <p:pic>
        <p:nvPicPr>
          <p:cNvPr id="19" name="Picture 18" descr="Text, logo&#10;&#10;Description automatically generated">
            <a:extLst>
              <a:ext uri="{FF2B5EF4-FFF2-40B4-BE49-F238E27FC236}">
                <a16:creationId xmlns:a16="http://schemas.microsoft.com/office/drawing/2014/main" id="{63C5CA9C-62EA-41CE-575E-5409470D4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9399">
            <a:off x="5960385" y="2722819"/>
            <a:ext cx="1038915" cy="69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9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DD6EBF-A970-AD64-75E7-040B5100AE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23179" y="949848"/>
            <a:ext cx="462082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Proverbs 28:26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CC99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“He who trusts                        in his own heart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CC99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is a fool,                                  but he who walks wisely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CC99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will be delivered”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328558"/>
            <a:ext cx="4552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Do you trust God?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5F3644-1F53-9759-D835-CDA1A8C6A3B6}"/>
              </a:ext>
            </a:extLst>
          </p:cNvPr>
          <p:cNvGrpSpPr/>
          <p:nvPr/>
        </p:nvGrpSpPr>
        <p:grpSpPr>
          <a:xfrm>
            <a:off x="272631" y="1193816"/>
            <a:ext cx="4231405" cy="4216983"/>
            <a:chOff x="841140" y="1169348"/>
            <a:chExt cx="4231405" cy="421698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E05E58-E1FD-EBCF-56F2-1DBA8151BF06}"/>
                </a:ext>
              </a:extLst>
            </p:cNvPr>
            <p:cNvSpPr txBox="1"/>
            <p:nvPr/>
          </p:nvSpPr>
          <p:spPr>
            <a:xfrm>
              <a:off x="1102405" y="2337090"/>
              <a:ext cx="3708875" cy="304924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264B1E-4C1B-FE9C-328A-31F4F765D78B}"/>
                </a:ext>
              </a:extLst>
            </p:cNvPr>
            <p:cNvSpPr txBox="1"/>
            <p:nvPr/>
          </p:nvSpPr>
          <p:spPr>
            <a:xfrm rot="10800000">
              <a:off x="1102407" y="1169348"/>
              <a:ext cx="3708875" cy="304924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A00554-BB56-8AD6-C874-09241B6131AA}"/>
                </a:ext>
              </a:extLst>
            </p:cNvPr>
            <p:cNvSpPr txBox="1"/>
            <p:nvPr/>
          </p:nvSpPr>
          <p:spPr>
            <a:xfrm rot="5400000">
              <a:off x="511323" y="1748418"/>
              <a:ext cx="3708875" cy="304924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9ABC51-84A9-9F9F-AC10-140908129C44}"/>
                </a:ext>
              </a:extLst>
            </p:cNvPr>
            <p:cNvSpPr txBox="1"/>
            <p:nvPr/>
          </p:nvSpPr>
          <p:spPr>
            <a:xfrm rot="16200000">
              <a:off x="1693487" y="1748417"/>
              <a:ext cx="3708875" cy="304924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latin typeface="Aharoni" panose="02010803020104030203" pitchFamily="2" charset="-79"/>
                  <a:cs typeface="Aharoni" panose="02010803020104030203" pitchFamily="2" charset="-79"/>
                </a:rPr>
                <a:t>IN RELATIONSHIPS</a:t>
              </a: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476687D1-8E12-7A9F-B207-84A76B59B7EA}"/>
                </a:ext>
              </a:extLst>
            </p:cNvPr>
            <p:cNvSpPr/>
            <p:nvPr/>
          </p:nvSpPr>
          <p:spPr>
            <a:xfrm>
              <a:off x="1102407" y="1418601"/>
              <a:ext cx="3708875" cy="3708875"/>
            </a:xfrm>
            <a:prstGeom prst="flowChartConnector">
              <a:avLst/>
            </a:prstGeom>
            <a:solidFill>
              <a:srgbClr val="CC99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8DAC59-B195-CDC8-DE9F-C47E8F50E47B}"/>
                </a:ext>
              </a:extLst>
            </p:cNvPr>
            <p:cNvSpPr txBox="1"/>
            <p:nvPr/>
          </p:nvSpPr>
          <p:spPr>
            <a:xfrm>
              <a:off x="1102407" y="2488208"/>
              <a:ext cx="370887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TRUSTING</a:t>
              </a:r>
            </a:p>
            <a:p>
              <a:pPr algn="ctr"/>
              <a:r>
                <a:rPr lang="en-US" sz="5600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GOD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19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281</Words>
  <Application>Microsoft Office PowerPoint</Application>
  <PresentationFormat>On-screen Show (4:3)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Aharoni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16</cp:revision>
  <dcterms:created xsi:type="dcterms:W3CDTF">2016-12-27T14:44:22Z</dcterms:created>
  <dcterms:modified xsi:type="dcterms:W3CDTF">2023-04-17T17:31:30Z</dcterms:modified>
</cp:coreProperties>
</file>