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udy Old Style" panose="02020502050305020303" pitchFamily="18" charset="0"/>
      <p:regular r:id="rId16"/>
      <p:bold r:id="rId17"/>
      <p:italic r:id="rId18"/>
    </p:embeddedFont>
    <p:embeddedFont>
      <p:font typeface="Palace Script MT" panose="030303020206070C0B05" pitchFamily="66" charset="0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F12"/>
    <a:srgbClr val="070B0E"/>
    <a:srgbClr val="000000"/>
    <a:srgbClr val="A36936"/>
    <a:srgbClr val="FF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F12F-6CEB-44BD-9DCA-E0EDBF0D4E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6761-C769-446F-A5A8-11E9E7F8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25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71412"/>
            <a:ext cx="687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NEW  THINGS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0" y="1200329"/>
            <a:ext cx="6543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Hebrews 8:7-13; 9:15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Some misunderstand the new</a:t>
            </a: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(Galatians 4:21-24; 5:1-4)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Jesus spoke of the new covenant</a:t>
            </a: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(Luke 22:20)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280" y="0"/>
            <a:ext cx="881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Covenant</a:t>
            </a:r>
          </a:p>
        </p:txBody>
      </p:sp>
    </p:spTree>
    <p:extLst>
      <p:ext uri="{BB962C8B-B14F-4D97-AF65-F5344CB8AC3E}">
        <p14:creationId xmlns:p14="http://schemas.microsoft.com/office/powerpoint/2010/main" val="131406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0" y="1200329"/>
            <a:ext cx="8196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2 Corinthians 5:17; Galatians 6:15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Old things die, new things come</a:t>
            </a: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(Colossians 3:9-10; Ephesians 4:31-32;</a:t>
            </a: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 1 Peter 4:1-3; Galatians 3:27)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Walk in newness of life</a:t>
            </a: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(Romans 6:4; Galatians 5:24-25)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80" y="0"/>
            <a:ext cx="881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Creature</a:t>
            </a:r>
          </a:p>
        </p:txBody>
      </p:sp>
    </p:spTree>
    <p:extLst>
      <p:ext uri="{BB962C8B-B14F-4D97-AF65-F5344CB8AC3E}">
        <p14:creationId xmlns:p14="http://schemas.microsoft.com/office/powerpoint/2010/main" val="283627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0" y="1200329"/>
            <a:ext cx="8196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Isaiah 62:2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Acts 11:26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1 Peter 4:16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80" y="0"/>
            <a:ext cx="881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Name</a:t>
            </a:r>
          </a:p>
        </p:txBody>
      </p:sp>
    </p:spTree>
    <p:extLst>
      <p:ext uri="{BB962C8B-B14F-4D97-AF65-F5344CB8AC3E}">
        <p14:creationId xmlns:p14="http://schemas.microsoft.com/office/powerpoint/2010/main" val="365646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0" y="1200329"/>
            <a:ext cx="81960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Please God (Colossians 1:10)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Proclaim Him (1 Peter 2:9)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Present Yourself Approved (2 Timothy 2:15)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Struggle Against Evil (Ephesians 6:12)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Be Aliens and Strangers (1 Peter 2:11)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80" y="0"/>
            <a:ext cx="881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Occupation</a:t>
            </a:r>
          </a:p>
        </p:txBody>
      </p:sp>
    </p:spTree>
    <p:extLst>
      <p:ext uri="{BB962C8B-B14F-4D97-AF65-F5344CB8AC3E}">
        <p14:creationId xmlns:p14="http://schemas.microsoft.com/office/powerpoint/2010/main" val="111316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0" y="1200329"/>
            <a:ext cx="8196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Hebrews 11:13-16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John 14:2-3</a:t>
            </a:r>
          </a:p>
          <a:p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Revelation 22:14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80" y="0"/>
            <a:ext cx="881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Home</a:t>
            </a:r>
          </a:p>
        </p:txBody>
      </p:sp>
    </p:spTree>
    <p:extLst>
      <p:ext uri="{BB962C8B-B14F-4D97-AF65-F5344CB8AC3E}">
        <p14:creationId xmlns:p14="http://schemas.microsoft.com/office/powerpoint/2010/main" val="6169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 clean 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81" y="1200329"/>
            <a:ext cx="6048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Revelation 21:1; 2 Peter 3:10, 13</a:t>
            </a:r>
          </a:p>
          <a:p>
            <a:pPr algn="ctr"/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Goudy Old Style" panose="02020502050305020303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Goudy Old Style" panose="02020502050305020303" pitchFamily="18" charset="0"/>
              </a:rPr>
              <a:t>Are we living so as to  be allowed to live in        the New Heaven       and New Earth?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FFFFB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lace Script MT" panose="030303020206070C0B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041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glow rad="139700">
                    <a:srgbClr val="0A0F12"/>
                  </a:glow>
                </a:effectLst>
                <a:latin typeface="Palace Script MT" panose="030303020206070C0B05" pitchFamily="66" charset="0"/>
              </a:rPr>
              <a:t>A New Heaven &amp; Earth</a:t>
            </a:r>
          </a:p>
        </p:txBody>
      </p:sp>
    </p:spTree>
    <p:extLst>
      <p:ext uri="{BB962C8B-B14F-4D97-AF65-F5344CB8AC3E}">
        <p14:creationId xmlns:p14="http://schemas.microsoft.com/office/powerpoint/2010/main" val="13471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162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Goudy Old Style</vt:lpstr>
      <vt:lpstr>Arial</vt:lpstr>
      <vt:lpstr>Palace Script MT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6</cp:revision>
  <dcterms:created xsi:type="dcterms:W3CDTF">2016-09-20T22:17:51Z</dcterms:created>
  <dcterms:modified xsi:type="dcterms:W3CDTF">2023-04-11T19:32:42Z</dcterms:modified>
</cp:coreProperties>
</file>