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B4AF-DE4C-4729-AA98-EC7F8D408647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B8B3-548B-4ED2-97A9-E6024FC7F2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971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22860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9050">
                  <a:solidFill>
                    <a:sysClr val="windowText" lastClr="000000"/>
                  </a:solidFill>
                </a:ln>
                <a:effectLst>
                  <a:glow rad="228600">
                    <a:schemeClr val="bg2">
                      <a:lumMod val="60000"/>
                      <a:lumOff val="40000"/>
                      <a:alpha val="40000"/>
                    </a:schemeClr>
                  </a:glow>
                </a:effectLst>
              </a:rPr>
              <a:t>JUDGMENT  DAY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8956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effectLst>
                  <a:glow rad="76200">
                    <a:srgbClr val="000000"/>
                  </a:glow>
                </a:effectLst>
              </a:rPr>
              <a:t>SURPRISES</a:t>
            </a:r>
          </a:p>
        </p:txBody>
      </p:sp>
      <p:sp>
        <p:nvSpPr>
          <p:cNvPr id="6" name="Oval 5"/>
          <p:cNvSpPr/>
          <p:nvPr/>
        </p:nvSpPr>
        <p:spPr>
          <a:xfrm>
            <a:off x="5791200" y="2362200"/>
            <a:ext cx="2590800" cy="2590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91200" y="3276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9050">
                  <a:solidFill>
                    <a:sysClr val="windowText" lastClr="000000"/>
                  </a:solidFill>
                </a:ln>
                <a:effectLst/>
              </a:rPr>
              <a:t>2 Peter 3:3-9</a:t>
            </a:r>
          </a:p>
        </p:txBody>
      </p:sp>
      <p:sp>
        <p:nvSpPr>
          <p:cNvPr id="7" name="Oval 6"/>
          <p:cNvSpPr/>
          <p:nvPr/>
        </p:nvSpPr>
        <p:spPr>
          <a:xfrm>
            <a:off x="5715000" y="2286000"/>
            <a:ext cx="2743200" cy="2743200"/>
          </a:xfrm>
          <a:prstGeom prst="ellipse">
            <a:avLst/>
          </a:pr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67400" y="2438400"/>
            <a:ext cx="2438400" cy="2438400"/>
          </a:xfrm>
          <a:prstGeom prst="ellipse">
            <a:avLst/>
          </a:pr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482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96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9050">
                  <a:solidFill>
                    <a:sysClr val="windowText" lastClr="000000"/>
                  </a:solidFill>
                </a:ln>
                <a:effectLst>
                  <a:glow rad="228600">
                    <a:schemeClr val="bg2">
                      <a:lumMod val="60000"/>
                      <a:lumOff val="40000"/>
                      <a:alpha val="40000"/>
                    </a:schemeClr>
                  </a:glow>
                </a:effectLst>
              </a:rPr>
              <a:t>JUDGMENT  DAY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4572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effectLst>
                  <a:glow rad="76200">
                    <a:srgbClr val="000000"/>
                  </a:glow>
                </a:effectLst>
              </a:rPr>
              <a:t>SURPRISES</a:t>
            </a:r>
          </a:p>
        </p:txBody>
      </p:sp>
      <p:sp>
        <p:nvSpPr>
          <p:cNvPr id="5" name="Oval 4"/>
          <p:cNvSpPr/>
          <p:nvPr/>
        </p:nvSpPr>
        <p:spPr>
          <a:xfrm>
            <a:off x="5791200" y="4038600"/>
            <a:ext cx="2590800" cy="2590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91200" y="4953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9050">
                  <a:solidFill>
                    <a:sysClr val="windowText" lastClr="000000"/>
                  </a:solidFill>
                </a:ln>
                <a:effectLst/>
              </a:rPr>
              <a:t>2 Peter 3:3-9</a:t>
            </a:r>
          </a:p>
        </p:txBody>
      </p:sp>
      <p:sp>
        <p:nvSpPr>
          <p:cNvPr id="7" name="Oval 6"/>
          <p:cNvSpPr/>
          <p:nvPr/>
        </p:nvSpPr>
        <p:spPr>
          <a:xfrm>
            <a:off x="5715000" y="3962400"/>
            <a:ext cx="2743200" cy="2743200"/>
          </a:xfrm>
          <a:prstGeom prst="ellipse">
            <a:avLst/>
          </a:pr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67400" y="4114800"/>
            <a:ext cx="2438400" cy="2438400"/>
          </a:xfrm>
          <a:prstGeom prst="ellipse">
            <a:avLst/>
          </a:pr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/>
              <a:t> It Is Real</a:t>
            </a:r>
          </a:p>
          <a:p>
            <a:pPr marL="342900" indent="-342900">
              <a:buAutoNum type="arabicPeriod"/>
            </a:pPr>
            <a:r>
              <a:rPr lang="en-US" sz="4000" dirty="0"/>
              <a:t> When It Happens</a:t>
            </a:r>
          </a:p>
          <a:p>
            <a:pPr marL="342900" indent="-342900">
              <a:buAutoNum type="arabicPeriod"/>
            </a:pPr>
            <a:r>
              <a:rPr lang="en-US" sz="4000" dirty="0"/>
              <a:t> The Purpose Of Christ’s Return</a:t>
            </a:r>
          </a:p>
          <a:p>
            <a:pPr marL="342900" indent="-342900">
              <a:buAutoNum type="arabicPeriod"/>
            </a:pPr>
            <a:r>
              <a:rPr lang="en-US" sz="4000" dirty="0"/>
              <a:t> The Standard Of Judgment</a:t>
            </a:r>
          </a:p>
          <a:p>
            <a:pPr marL="342900" indent="-342900">
              <a:buAutoNum type="arabicPeriod"/>
            </a:pPr>
            <a:r>
              <a:rPr lang="en-US" sz="4000" dirty="0"/>
              <a:t> The Denial Of Christ</a:t>
            </a:r>
          </a:p>
          <a:p>
            <a:pPr marL="342900" indent="-342900">
              <a:buAutoNum type="arabicPeriod"/>
            </a:pPr>
            <a:r>
              <a:rPr lang="en-US" sz="4000" dirty="0"/>
              <a:t> The Reward Of The Faithful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002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9050">
                  <a:solidFill>
                    <a:sysClr val="windowText" lastClr="000000"/>
                  </a:solidFill>
                </a:ln>
                <a:effectLst>
                  <a:glow rad="228600">
                    <a:schemeClr val="bg2">
                      <a:lumMod val="60000"/>
                      <a:lumOff val="40000"/>
                      <a:alpha val="40000"/>
                    </a:schemeClr>
                  </a:glow>
                </a:effectLst>
              </a:rPr>
              <a:t>ARE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effectLst>
                  <a:glow rad="76200">
                    <a:srgbClr val="000000"/>
                  </a:glow>
                </a:effectLst>
              </a:rPr>
              <a:t>SURPRISED?</a:t>
            </a:r>
          </a:p>
        </p:txBody>
      </p:sp>
      <p:sp>
        <p:nvSpPr>
          <p:cNvPr id="5" name="Oval 4"/>
          <p:cNvSpPr/>
          <p:nvPr/>
        </p:nvSpPr>
        <p:spPr>
          <a:xfrm>
            <a:off x="5791200" y="990600"/>
            <a:ext cx="2590800" cy="25908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91200" y="16764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9050">
                  <a:solidFill>
                    <a:sysClr val="windowText" lastClr="000000"/>
                  </a:solidFill>
                </a:ln>
                <a:effectLst/>
              </a:rPr>
              <a:t>Know The Truth!</a:t>
            </a:r>
          </a:p>
        </p:txBody>
      </p:sp>
      <p:sp>
        <p:nvSpPr>
          <p:cNvPr id="7" name="Oval 6"/>
          <p:cNvSpPr/>
          <p:nvPr/>
        </p:nvSpPr>
        <p:spPr>
          <a:xfrm>
            <a:off x="5715000" y="914400"/>
            <a:ext cx="2743200" cy="2743200"/>
          </a:xfrm>
          <a:prstGeom prst="ellipse">
            <a:avLst/>
          </a:pr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67400" y="1066800"/>
            <a:ext cx="2438400" cy="2438400"/>
          </a:xfrm>
          <a:prstGeom prst="ellipse">
            <a:avLst/>
          </a:prstGeom>
          <a:noFill/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31242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4000" dirty="0"/>
              <a:t>Obey The Truth of God!</a:t>
            </a:r>
          </a:p>
          <a:p>
            <a:pPr marL="342900" indent="-342900"/>
            <a:endParaRPr lang="en-US" sz="4000" dirty="0"/>
          </a:p>
          <a:p>
            <a:pPr marL="342900" indent="-342900"/>
            <a:r>
              <a:rPr lang="en-US" sz="4000" dirty="0"/>
              <a:t>Now Is The Day Of Salvation!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</dc:creator>
  <cp:lastModifiedBy>Charles Willis</cp:lastModifiedBy>
  <cp:revision>4</cp:revision>
  <dcterms:created xsi:type="dcterms:W3CDTF">2014-02-08T17:05:20Z</dcterms:created>
  <dcterms:modified xsi:type="dcterms:W3CDTF">2023-04-02T22:22:24Z</dcterms:modified>
</cp:coreProperties>
</file>