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6" r:id="rId3"/>
    <p:sldId id="261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latino Linotype" panose="020405020505050303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22A2-AF95-469E-A000-E98C2952847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BB30-B418-4E8D-9B1A-C59DC19EF9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14400"/>
            <a:ext cx="91440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057400"/>
            <a:ext cx="91440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What Does Your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Religion Cost You?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4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24:18-25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Chronicles 29:11-14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it be any different today?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Pet. 2:5; Rom. 12:1; Heb. 13:15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566" y="2037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Sacrifice Motivated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By God’s Greatness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very best we can offer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(Ex. 12:5; Mal. 1:1-17; Lev. 22:19-22)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of the first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fruits            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(Deut.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26:2; Ex. 13:2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Essential Principles About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Acceptable Sacrifices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(6:4-16)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Shadrach, Meshach, Abed-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(Dan. 3:4-6, 12)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the Baptist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(Mark 6:17-28)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(Matt. 19:27-28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131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Examples Of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 Those Willing               To Pay The Price Of Sacrifice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&amp; Friends        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(Matt. 10:34; 1 Pet. 3:1-2)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Suffering, pain, death 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(Luke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14:26; John 16:2, 33; 2 Tim. 3:12; Rev. 2:9-10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Self-Denial &amp; Cross-Bearing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(Luke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14:27; 9:23)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(Luke 14:33)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What Is Our Religion             Costing Us?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Preachers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/>
              <a:t>Bible Class Teachers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/>
              <a:t>Our Approach To Worship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What If We All Said “I Will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 Offer Nothing To God That Costs Me nothing”?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Our Religion Cost God Something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3:16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gave my life for thee,                                              what hast thou given for me?”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makes all the costs worth it!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229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Palatino Linotype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8</cp:revision>
  <dcterms:created xsi:type="dcterms:W3CDTF">2011-08-23T19:53:22Z</dcterms:created>
  <dcterms:modified xsi:type="dcterms:W3CDTF">2023-03-06T18:14:59Z</dcterms:modified>
</cp:coreProperties>
</file>