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Avenir Next LT Pro" panose="020B05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odestoLite Italic" pitchFamily="50" charset="0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52D"/>
    <a:srgbClr val="FFECC0"/>
    <a:srgbClr val="3F3F3F"/>
    <a:srgbClr val="F6F8FC"/>
    <a:srgbClr val="E2D6CD"/>
    <a:srgbClr val="C17E37"/>
    <a:srgbClr val="9F5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EFD269-454C-CDA3-3468-842AF288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1:3-9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950A43EF-C5C5-0863-2DB3-677CA554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698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Surviving The Storm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7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B03AEA-D764-C2AA-D80C-3C577E504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9"/>
          <a:stretch/>
        </p:blipFill>
        <p:spPr>
          <a:xfrm>
            <a:off x="0" y="0"/>
            <a:ext cx="9144000" cy="5998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43FB3-0840-F043-A3D9-B7E576252AB9}"/>
              </a:ext>
            </a:extLst>
          </p:cNvPr>
          <p:cNvSpPr txBox="1"/>
          <p:nvPr/>
        </p:nvSpPr>
        <p:spPr>
          <a:xfrm>
            <a:off x="153825" y="59821"/>
            <a:ext cx="89901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>
                <a:ln>
                  <a:solidFill>
                    <a:schemeClr val="tx1"/>
                  </a:solidFill>
                </a:ln>
                <a:solidFill>
                  <a:srgbClr val="C8952D"/>
                </a:solidFill>
                <a:latin typeface="ModestoLite Italic" pitchFamily="50" charset="0"/>
              </a:rPr>
              <a:t>surviving the storm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8D606-464F-ADD1-95A6-C6E11BA27F4E}"/>
              </a:ext>
            </a:extLst>
          </p:cNvPr>
          <p:cNvSpPr txBox="1"/>
          <p:nvPr/>
        </p:nvSpPr>
        <p:spPr>
          <a:xfrm>
            <a:off x="637374" y="1381526"/>
            <a:ext cx="3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E2D6CD"/>
                </a:solidFill>
                <a:latin typeface="ModestoLite Italic" pitchFamily="50" charset="0"/>
              </a:rPr>
              <a:t>1 PETER 1:3-9</a:t>
            </a:r>
          </a:p>
        </p:txBody>
      </p:sp>
    </p:spTree>
    <p:extLst>
      <p:ext uri="{BB962C8B-B14F-4D97-AF65-F5344CB8AC3E}">
        <p14:creationId xmlns:p14="http://schemas.microsoft.com/office/powerpoint/2010/main" val="165406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B59CAE-FA7A-034C-705C-F80D26F35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4" t="66077" r="4496" b="2074"/>
          <a:stretch/>
        </p:blipFill>
        <p:spPr>
          <a:xfrm>
            <a:off x="0" y="0"/>
            <a:ext cx="9144000" cy="1837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6F131-F0B6-FE32-4B98-41E65A6522E5}"/>
              </a:ext>
            </a:extLst>
          </p:cNvPr>
          <p:cNvSpPr txBox="1"/>
          <p:nvPr/>
        </p:nvSpPr>
        <p:spPr>
          <a:xfrm>
            <a:off x="1" y="598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destoLite Italic" pitchFamily="50" charset="0"/>
              </a:rPr>
              <a:t>lessons from real storms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2511C-BEC7-1FDE-F148-C8E9AFA2D3CC}"/>
              </a:ext>
            </a:extLst>
          </p:cNvPr>
          <p:cNvSpPr txBox="1"/>
          <p:nvPr/>
        </p:nvSpPr>
        <p:spPr>
          <a:xfrm>
            <a:off x="0" y="1897167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The Great Flood </a:t>
            </a:r>
            <a:r>
              <a:rPr lang="en-US" sz="4400" dirty="0">
                <a:solidFill>
                  <a:srgbClr val="FFECC0"/>
                </a:solidFill>
                <a:latin typeface="Avenir Next LT Pro" panose="020B0504020202020204" pitchFamily="34" charset="0"/>
              </a:rPr>
              <a:t>(Genesis 6)</a:t>
            </a:r>
          </a:p>
          <a:p>
            <a:pPr algn="ctr"/>
            <a:endParaRPr lang="en-US" sz="4400" dirty="0">
              <a:solidFill>
                <a:srgbClr val="FFECC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The Hurricane </a:t>
            </a:r>
            <a:r>
              <a:rPr lang="en-US" sz="4400" dirty="0">
                <a:solidFill>
                  <a:srgbClr val="FFECC0"/>
                </a:solidFill>
                <a:latin typeface="Avenir Next LT Pro" panose="020B0504020202020204" pitchFamily="34" charset="0"/>
              </a:rPr>
              <a:t>(Acts 27)</a:t>
            </a:r>
          </a:p>
          <a:p>
            <a:pPr algn="ctr"/>
            <a:endParaRPr lang="en-US" sz="4400" dirty="0">
              <a:solidFill>
                <a:srgbClr val="FFECC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The Sea Of Galilee </a:t>
            </a:r>
            <a:r>
              <a:rPr lang="en-US" sz="4400" dirty="0">
                <a:solidFill>
                  <a:srgbClr val="FFECC0"/>
                </a:solidFill>
                <a:latin typeface="Avenir Next LT Pro" panose="020B0504020202020204" pitchFamily="34" charset="0"/>
              </a:rPr>
              <a:t>(Mark 4)</a:t>
            </a:r>
          </a:p>
        </p:txBody>
      </p:sp>
    </p:spTree>
    <p:extLst>
      <p:ext uri="{BB962C8B-B14F-4D97-AF65-F5344CB8AC3E}">
        <p14:creationId xmlns:p14="http://schemas.microsoft.com/office/powerpoint/2010/main" val="419831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B59CAE-FA7A-034C-705C-F80D26F35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4" t="66077" r="4496" b="2074"/>
          <a:stretch/>
        </p:blipFill>
        <p:spPr>
          <a:xfrm>
            <a:off x="0" y="0"/>
            <a:ext cx="9144000" cy="1837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6F131-F0B6-FE32-4B98-41E65A6522E5}"/>
              </a:ext>
            </a:extLst>
          </p:cNvPr>
          <p:cNvSpPr txBox="1"/>
          <p:nvPr/>
        </p:nvSpPr>
        <p:spPr>
          <a:xfrm>
            <a:off x="1" y="598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destoLite Italic" pitchFamily="50" charset="0"/>
              </a:rPr>
              <a:t>MATTHEW 7:24-27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2511C-BEC7-1FDE-F148-C8E9AFA2D3CC}"/>
              </a:ext>
            </a:extLst>
          </p:cNvPr>
          <p:cNvSpPr txBox="1"/>
          <p:nvPr/>
        </p:nvSpPr>
        <p:spPr>
          <a:xfrm>
            <a:off x="0" y="1897167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Acting On Jesus’ Words</a:t>
            </a: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Matthew 6:1</a:t>
            </a:r>
            <a:endParaRPr lang="en-US" sz="4400" dirty="0">
              <a:solidFill>
                <a:srgbClr val="FFECC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Matthew 6:19-21</a:t>
            </a:r>
            <a:endParaRPr lang="en-US" sz="4400" dirty="0">
              <a:solidFill>
                <a:srgbClr val="FFECC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Matthew 6:31-34</a:t>
            </a: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Mark 4:16-17</a:t>
            </a:r>
          </a:p>
          <a:p>
            <a:pPr algn="ctr"/>
            <a:endParaRPr lang="en-US" sz="3200" b="1" dirty="0">
              <a:solidFill>
                <a:srgbClr val="FFECC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Principle seen in:</a:t>
            </a:r>
          </a:p>
          <a:p>
            <a:pPr algn="ctr"/>
            <a:r>
              <a:rPr lang="en-US" sz="32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Matt. 6:21; Rom. 2:13; James 1:22</a:t>
            </a:r>
            <a:endParaRPr lang="en-US" sz="3200" dirty="0">
              <a:solidFill>
                <a:srgbClr val="FFECC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3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B59CAE-FA7A-034C-705C-F80D26F35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4" t="66077" r="4496" b="2074"/>
          <a:stretch/>
        </p:blipFill>
        <p:spPr>
          <a:xfrm>
            <a:off x="0" y="0"/>
            <a:ext cx="9144000" cy="1837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6F131-F0B6-FE32-4B98-41E65A6522E5}"/>
              </a:ext>
            </a:extLst>
          </p:cNvPr>
          <p:cNvSpPr txBox="1"/>
          <p:nvPr/>
        </p:nvSpPr>
        <p:spPr>
          <a:xfrm>
            <a:off x="1" y="598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destoLite Italic" pitchFamily="50" charset="0"/>
              </a:rPr>
              <a:t>Ephesians 4:14-15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2511C-BEC7-1FDE-F148-C8E9AFA2D3CC}"/>
              </a:ext>
            </a:extLst>
          </p:cNvPr>
          <p:cNvSpPr txBox="1"/>
          <p:nvPr/>
        </p:nvSpPr>
        <p:spPr>
          <a:xfrm>
            <a:off x="0" y="1897167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How do we overcome this?</a:t>
            </a: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Ephesians 4:13</a:t>
            </a:r>
            <a:endParaRPr lang="en-US" sz="4400" dirty="0">
              <a:solidFill>
                <a:srgbClr val="FFECC0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4400" b="1" dirty="0">
              <a:solidFill>
                <a:srgbClr val="FFECC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We need maturity</a:t>
            </a:r>
          </a:p>
          <a:p>
            <a:pPr algn="ctr"/>
            <a:r>
              <a:rPr lang="en-US" sz="4400" b="1" dirty="0">
                <a:solidFill>
                  <a:srgbClr val="FFECC0"/>
                </a:solidFill>
                <a:latin typeface="Avenir Next LT Pro" panose="020B0504020202020204" pitchFamily="34" charset="0"/>
              </a:rPr>
              <a:t>We need knowledge of Jesus</a:t>
            </a:r>
          </a:p>
        </p:txBody>
      </p:sp>
    </p:spTree>
    <p:extLst>
      <p:ext uri="{BB962C8B-B14F-4D97-AF65-F5344CB8AC3E}">
        <p14:creationId xmlns:p14="http://schemas.microsoft.com/office/powerpoint/2010/main" val="192096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B03AEA-D764-C2AA-D80C-3C577E504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9"/>
          <a:stretch/>
        </p:blipFill>
        <p:spPr>
          <a:xfrm>
            <a:off x="0" y="0"/>
            <a:ext cx="9144000" cy="5998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B8B9D-710D-9A11-C35C-E520301DD4E5}"/>
              </a:ext>
            </a:extLst>
          </p:cNvPr>
          <p:cNvSpPr txBox="1"/>
          <p:nvPr/>
        </p:nvSpPr>
        <p:spPr>
          <a:xfrm>
            <a:off x="1" y="59821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destoLite Italic" pitchFamily="50" charset="0"/>
              </a:rPr>
              <a:t>HOW ARE YOU HANDLING            THE STORMS OF LIFE?</a:t>
            </a:r>
          </a:p>
          <a:p>
            <a:pPr algn="ctr"/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odestoLite Italic" pitchFamily="50" charset="0"/>
            </a:endParaRPr>
          </a:p>
          <a:p>
            <a:pPr algn="ctr"/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rgbClr val="C8952D"/>
                </a:solidFill>
                <a:latin typeface="ModestoLite Italic" pitchFamily="50" charset="0"/>
              </a:rPr>
              <a:t>COME TO THE ROCK!</a:t>
            </a:r>
          </a:p>
        </p:txBody>
      </p:sp>
    </p:spTree>
    <p:extLst>
      <p:ext uri="{BB962C8B-B14F-4D97-AF65-F5344CB8AC3E}">
        <p14:creationId xmlns:p14="http://schemas.microsoft.com/office/powerpoint/2010/main" val="227042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44</TotalTime>
  <Words>98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ModestoLite Italic</vt:lpstr>
      <vt:lpstr>Calibri</vt:lpstr>
      <vt:lpstr>Arial</vt:lpstr>
      <vt:lpstr>Avenir Next LT Pro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</cp:revision>
  <dcterms:created xsi:type="dcterms:W3CDTF">2023-02-13T20:48:07Z</dcterms:created>
  <dcterms:modified xsi:type="dcterms:W3CDTF">2023-02-13T21:32:30Z</dcterms:modified>
</cp:coreProperties>
</file>