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4" r:id="rId11"/>
    <p:sldId id="262" r:id="rId12"/>
    <p:sldId id="268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0D23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EAD944D8-790C-2DA7-B98E-2A3D330EA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Col. 1:24-27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C6C63C85-9A57-9C4F-2CD3-0F5866668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4698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Christ In You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8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96325B39-6722-85CD-712E-B61BCA2B4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32" y="0"/>
            <a:ext cx="69733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DDDBC9-7696-F2C6-5E65-761838667829}"/>
              </a:ext>
            </a:extLst>
          </p:cNvPr>
          <p:cNvSpPr txBox="1"/>
          <p:nvPr/>
        </p:nvSpPr>
        <p:spPr>
          <a:xfrm>
            <a:off x="89731" y="55664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Love for God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6D136-CCE7-4607-F91A-BE00EEBFC843}"/>
              </a:ext>
            </a:extLst>
          </p:cNvPr>
          <p:cNvSpPr txBox="1"/>
          <p:nvPr/>
        </p:nvSpPr>
        <p:spPr>
          <a:xfrm>
            <a:off x="89731" y="121200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Repentance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EC2E5-23F4-ABF1-C868-C420329018DC}"/>
              </a:ext>
            </a:extLst>
          </p:cNvPr>
          <p:cNvSpPr txBox="1"/>
          <p:nvPr/>
        </p:nvSpPr>
        <p:spPr>
          <a:xfrm>
            <a:off x="89731" y="186735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Humility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B83AB9-A20B-3320-05B9-43760112F80A}"/>
              </a:ext>
            </a:extLst>
          </p:cNvPr>
          <p:cNvSpPr txBox="1"/>
          <p:nvPr/>
        </p:nvSpPr>
        <p:spPr>
          <a:xfrm>
            <a:off x="100413" y="252271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Glorify God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4644CD-3BAE-D066-6A42-DD8614997D48}"/>
              </a:ext>
            </a:extLst>
          </p:cNvPr>
          <p:cNvSpPr txBox="1"/>
          <p:nvPr/>
        </p:nvSpPr>
        <p:spPr>
          <a:xfrm>
            <a:off x="100413" y="317806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Prayer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7B1614-19EB-3E8C-B897-8EE839989A86}"/>
              </a:ext>
            </a:extLst>
          </p:cNvPr>
          <p:cNvSpPr txBox="1"/>
          <p:nvPr/>
        </p:nvSpPr>
        <p:spPr>
          <a:xfrm>
            <a:off x="100413" y="383342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Selfless Love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1A3267-7462-4A91-60AF-015EB5A74BF0}"/>
              </a:ext>
            </a:extLst>
          </p:cNvPr>
          <p:cNvSpPr txBox="1"/>
          <p:nvPr/>
        </p:nvSpPr>
        <p:spPr>
          <a:xfrm>
            <a:off x="100414" y="448877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Separation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76E97C0-66BF-197F-5261-5AF152CD1065}"/>
              </a:ext>
            </a:extLst>
          </p:cNvPr>
          <p:cNvGrpSpPr/>
          <p:nvPr/>
        </p:nvGrpSpPr>
        <p:grpSpPr>
          <a:xfrm>
            <a:off x="100414" y="5144133"/>
            <a:ext cx="2662017" cy="523220"/>
            <a:chOff x="89731" y="1220496"/>
            <a:chExt cx="2662017" cy="523220"/>
          </a:xfrm>
        </p:grpSpPr>
        <p:sp>
          <p:nvSpPr>
            <p:cNvPr id="50" name="Flowchart: Off-page Connector 49">
              <a:extLst>
                <a:ext uri="{FF2B5EF4-FFF2-40B4-BE49-F238E27FC236}">
                  <a16:creationId xmlns:a16="http://schemas.microsoft.com/office/drawing/2014/main" id="{EB3C5637-7415-E8A3-515E-35CC7ECE9686}"/>
                </a:ext>
              </a:extLst>
            </p:cNvPr>
            <p:cNvSpPr/>
            <p:nvPr/>
          </p:nvSpPr>
          <p:spPr>
            <a:xfrm rot="16200000">
              <a:off x="1187867" y="151099"/>
              <a:ext cx="465746" cy="2662016"/>
            </a:xfrm>
            <a:prstGeom prst="flowChartOffpageConnector">
              <a:avLst/>
            </a:prstGeom>
            <a:solidFill>
              <a:srgbClr val="59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0A65B22-F376-1DFD-4974-C983369620F5}"/>
                </a:ext>
              </a:extLst>
            </p:cNvPr>
            <p:cNvSpPr txBox="1"/>
            <p:nvPr/>
          </p:nvSpPr>
          <p:spPr>
            <a:xfrm>
              <a:off x="89731" y="1220496"/>
              <a:ext cx="217490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Growth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9FB4EAF-C6F4-89E7-5452-D28A00575FF4}"/>
              </a:ext>
            </a:extLst>
          </p:cNvPr>
          <p:cNvSpPr/>
          <p:nvPr/>
        </p:nvSpPr>
        <p:spPr>
          <a:xfrm>
            <a:off x="2961118" y="592766"/>
            <a:ext cx="5392397" cy="56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756B90-829A-9668-0F61-6308BB987C71}"/>
              </a:ext>
            </a:extLst>
          </p:cNvPr>
          <p:cNvSpPr txBox="1"/>
          <p:nvPr/>
        </p:nvSpPr>
        <p:spPr>
          <a:xfrm>
            <a:off x="2170632" y="-36118"/>
            <a:ext cx="697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Evidence Of Christ In You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67C714-B6C4-6D18-677D-04D6F2639251}"/>
              </a:ext>
            </a:extLst>
          </p:cNvPr>
          <p:cNvSpPr txBox="1"/>
          <p:nvPr/>
        </p:nvSpPr>
        <p:spPr>
          <a:xfrm>
            <a:off x="3050849" y="665405"/>
            <a:ext cx="5204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Commanded To Grow</a:t>
            </a:r>
          </a:p>
          <a:p>
            <a:pPr algn="ctr"/>
            <a:r>
              <a:rPr lang="en-US" sz="3200" dirty="0"/>
              <a:t>1 Pet. 2:2; Heb. 10:38;           Eph. 4:15; 2 Pet. 3:18;                   Hosea 6:6; Ps. 1:2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i="1" dirty="0"/>
              <a:t>“Grow up in all aspects         into Him”</a:t>
            </a:r>
          </a:p>
          <a:p>
            <a:pPr algn="ctr"/>
            <a:r>
              <a:rPr lang="en-US" sz="3200" dirty="0"/>
              <a:t>Eph. 4:15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6790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96325B39-6722-85CD-712E-B61BCA2B4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32" y="0"/>
            <a:ext cx="69733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DDDBC9-7696-F2C6-5E65-761838667829}"/>
              </a:ext>
            </a:extLst>
          </p:cNvPr>
          <p:cNvSpPr txBox="1"/>
          <p:nvPr/>
        </p:nvSpPr>
        <p:spPr>
          <a:xfrm>
            <a:off x="89731" y="55664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Love for God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6D136-CCE7-4607-F91A-BE00EEBFC843}"/>
              </a:ext>
            </a:extLst>
          </p:cNvPr>
          <p:cNvSpPr txBox="1"/>
          <p:nvPr/>
        </p:nvSpPr>
        <p:spPr>
          <a:xfrm>
            <a:off x="89731" y="121200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Repentance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EC2E5-23F4-ABF1-C868-C420329018DC}"/>
              </a:ext>
            </a:extLst>
          </p:cNvPr>
          <p:cNvSpPr txBox="1"/>
          <p:nvPr/>
        </p:nvSpPr>
        <p:spPr>
          <a:xfrm>
            <a:off x="89731" y="186735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Humility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B83AB9-A20B-3320-05B9-43760112F80A}"/>
              </a:ext>
            </a:extLst>
          </p:cNvPr>
          <p:cNvSpPr txBox="1"/>
          <p:nvPr/>
        </p:nvSpPr>
        <p:spPr>
          <a:xfrm>
            <a:off x="100413" y="252271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Glorify God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4644CD-3BAE-D066-6A42-DD8614997D48}"/>
              </a:ext>
            </a:extLst>
          </p:cNvPr>
          <p:cNvSpPr txBox="1"/>
          <p:nvPr/>
        </p:nvSpPr>
        <p:spPr>
          <a:xfrm>
            <a:off x="100413" y="317806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Prayer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7B1614-19EB-3E8C-B897-8EE839989A86}"/>
              </a:ext>
            </a:extLst>
          </p:cNvPr>
          <p:cNvSpPr txBox="1"/>
          <p:nvPr/>
        </p:nvSpPr>
        <p:spPr>
          <a:xfrm>
            <a:off x="100413" y="383342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Selfless Love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1A3267-7462-4A91-60AF-015EB5A74BF0}"/>
              </a:ext>
            </a:extLst>
          </p:cNvPr>
          <p:cNvSpPr txBox="1"/>
          <p:nvPr/>
        </p:nvSpPr>
        <p:spPr>
          <a:xfrm>
            <a:off x="100414" y="448877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Separation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A65B22-F376-1DFD-4974-C983369620F5}"/>
              </a:ext>
            </a:extLst>
          </p:cNvPr>
          <p:cNvSpPr txBox="1"/>
          <p:nvPr/>
        </p:nvSpPr>
        <p:spPr>
          <a:xfrm>
            <a:off x="100414" y="514413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Growth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92FB017-55CE-5446-7C44-AC98F8747EC6}"/>
              </a:ext>
            </a:extLst>
          </p:cNvPr>
          <p:cNvGrpSpPr/>
          <p:nvPr/>
        </p:nvGrpSpPr>
        <p:grpSpPr>
          <a:xfrm>
            <a:off x="100414" y="5799488"/>
            <a:ext cx="2662017" cy="523220"/>
            <a:chOff x="89731" y="1884344"/>
            <a:chExt cx="2662017" cy="523220"/>
          </a:xfrm>
        </p:grpSpPr>
        <p:sp>
          <p:nvSpPr>
            <p:cNvPr id="53" name="Flowchart: Off-page Connector 52">
              <a:extLst>
                <a:ext uri="{FF2B5EF4-FFF2-40B4-BE49-F238E27FC236}">
                  <a16:creationId xmlns:a16="http://schemas.microsoft.com/office/drawing/2014/main" id="{AEFA2635-64E8-02BA-A9B6-D212F041A96A}"/>
                </a:ext>
              </a:extLst>
            </p:cNvPr>
            <p:cNvSpPr/>
            <p:nvPr/>
          </p:nvSpPr>
          <p:spPr>
            <a:xfrm rot="16200000">
              <a:off x="1187867" y="786209"/>
              <a:ext cx="465746" cy="2662016"/>
            </a:xfrm>
            <a:prstGeom prst="flowChartOffpageConnector">
              <a:avLst/>
            </a:prstGeom>
            <a:solidFill>
              <a:srgbClr val="59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22995DA-AC66-FE5C-809E-525552D799D2}"/>
                </a:ext>
              </a:extLst>
            </p:cNvPr>
            <p:cNvSpPr txBox="1"/>
            <p:nvPr/>
          </p:nvSpPr>
          <p:spPr>
            <a:xfrm>
              <a:off x="89731" y="1884344"/>
              <a:ext cx="217490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Obedience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9FB4EAF-C6F4-89E7-5452-D28A00575FF4}"/>
              </a:ext>
            </a:extLst>
          </p:cNvPr>
          <p:cNvSpPr/>
          <p:nvPr/>
        </p:nvSpPr>
        <p:spPr>
          <a:xfrm>
            <a:off x="2961118" y="592766"/>
            <a:ext cx="5392397" cy="56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756B90-829A-9668-0F61-6308BB987C71}"/>
              </a:ext>
            </a:extLst>
          </p:cNvPr>
          <p:cNvSpPr txBox="1"/>
          <p:nvPr/>
        </p:nvSpPr>
        <p:spPr>
          <a:xfrm>
            <a:off x="2170632" y="-36118"/>
            <a:ext cx="697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Evidence Of Christ In You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67C714-B6C4-6D18-677D-04D6F2639251}"/>
              </a:ext>
            </a:extLst>
          </p:cNvPr>
          <p:cNvSpPr txBox="1"/>
          <p:nvPr/>
        </p:nvSpPr>
        <p:spPr>
          <a:xfrm>
            <a:off x="3050849" y="665405"/>
            <a:ext cx="52043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Commanded To Obey</a:t>
            </a:r>
          </a:p>
          <a:p>
            <a:pPr algn="ctr"/>
            <a:r>
              <a:rPr lang="en-US" sz="3200" dirty="0"/>
              <a:t>Eph. 5:8-9; Jn 15:1-8;               Eph. 2:10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Example Of Jesus</a:t>
            </a:r>
          </a:p>
          <a:p>
            <a:pPr algn="ctr"/>
            <a:r>
              <a:rPr lang="en-US" sz="3200" dirty="0"/>
              <a:t>Jn 8:29; 6:38; Heb. 4:15;           1 Jn 3:5; Phil. 2:8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96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96325B39-6722-85CD-712E-B61BCA2B4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32" y="0"/>
            <a:ext cx="69733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DDDBC9-7696-F2C6-5E65-761838667829}"/>
              </a:ext>
            </a:extLst>
          </p:cNvPr>
          <p:cNvSpPr txBox="1"/>
          <p:nvPr/>
        </p:nvSpPr>
        <p:spPr>
          <a:xfrm>
            <a:off x="89731" y="55664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Love for God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6D136-CCE7-4607-F91A-BE00EEBFC843}"/>
              </a:ext>
            </a:extLst>
          </p:cNvPr>
          <p:cNvSpPr txBox="1"/>
          <p:nvPr/>
        </p:nvSpPr>
        <p:spPr>
          <a:xfrm>
            <a:off x="89731" y="121200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Repentance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EC2E5-23F4-ABF1-C868-C420329018DC}"/>
              </a:ext>
            </a:extLst>
          </p:cNvPr>
          <p:cNvSpPr txBox="1"/>
          <p:nvPr/>
        </p:nvSpPr>
        <p:spPr>
          <a:xfrm>
            <a:off x="89731" y="186735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Humility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B83AB9-A20B-3320-05B9-43760112F80A}"/>
              </a:ext>
            </a:extLst>
          </p:cNvPr>
          <p:cNvSpPr txBox="1"/>
          <p:nvPr/>
        </p:nvSpPr>
        <p:spPr>
          <a:xfrm>
            <a:off x="100413" y="252271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Glorify God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4644CD-3BAE-D066-6A42-DD8614997D48}"/>
              </a:ext>
            </a:extLst>
          </p:cNvPr>
          <p:cNvSpPr txBox="1"/>
          <p:nvPr/>
        </p:nvSpPr>
        <p:spPr>
          <a:xfrm>
            <a:off x="100413" y="317806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Prayer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7B1614-19EB-3E8C-B897-8EE839989A86}"/>
              </a:ext>
            </a:extLst>
          </p:cNvPr>
          <p:cNvSpPr txBox="1"/>
          <p:nvPr/>
        </p:nvSpPr>
        <p:spPr>
          <a:xfrm>
            <a:off x="100413" y="383342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Selfless Love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1A3267-7462-4A91-60AF-015EB5A74BF0}"/>
              </a:ext>
            </a:extLst>
          </p:cNvPr>
          <p:cNvSpPr txBox="1"/>
          <p:nvPr/>
        </p:nvSpPr>
        <p:spPr>
          <a:xfrm>
            <a:off x="100414" y="448877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Separation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A65B22-F376-1DFD-4974-C983369620F5}"/>
              </a:ext>
            </a:extLst>
          </p:cNvPr>
          <p:cNvSpPr txBox="1"/>
          <p:nvPr/>
        </p:nvSpPr>
        <p:spPr>
          <a:xfrm>
            <a:off x="100414" y="514413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Growth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2995DA-AC66-FE5C-809E-525552D799D2}"/>
              </a:ext>
            </a:extLst>
          </p:cNvPr>
          <p:cNvSpPr txBox="1"/>
          <p:nvPr/>
        </p:nvSpPr>
        <p:spPr>
          <a:xfrm>
            <a:off x="100414" y="579948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Obedience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9FB4EAF-C6F4-89E7-5452-D28A00575FF4}"/>
              </a:ext>
            </a:extLst>
          </p:cNvPr>
          <p:cNvSpPr/>
          <p:nvPr/>
        </p:nvSpPr>
        <p:spPr>
          <a:xfrm>
            <a:off x="2961118" y="592766"/>
            <a:ext cx="5392397" cy="56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756B90-829A-9668-0F61-6308BB987C71}"/>
              </a:ext>
            </a:extLst>
          </p:cNvPr>
          <p:cNvSpPr txBox="1"/>
          <p:nvPr/>
        </p:nvSpPr>
        <p:spPr>
          <a:xfrm>
            <a:off x="2170632" y="8372"/>
            <a:ext cx="697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CONCLUSION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67C714-B6C4-6D18-677D-04D6F2639251}"/>
              </a:ext>
            </a:extLst>
          </p:cNvPr>
          <p:cNvSpPr txBox="1"/>
          <p:nvPr/>
        </p:nvSpPr>
        <p:spPr>
          <a:xfrm>
            <a:off x="3050849" y="665405"/>
            <a:ext cx="5204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You Do Not Have To          Doubt Your Salvation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Are you in fellowship         with God?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Does the evidence indicate Christ is in you?</a:t>
            </a:r>
            <a:endParaRPr lang="en-US" sz="3200" dirty="0"/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5718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1F433696-C863-A04C-8CBF-93FBFD3A9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5" b="31713"/>
          <a:stretch/>
        </p:blipFill>
        <p:spPr>
          <a:xfrm>
            <a:off x="0" y="991312"/>
            <a:ext cx="9144000" cy="3691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D9FFD3-DB1E-84C5-C2F0-CD56412770B3}"/>
              </a:ext>
            </a:extLst>
          </p:cNvPr>
          <p:cNvSpPr txBox="1"/>
          <p:nvPr/>
        </p:nvSpPr>
        <p:spPr>
          <a:xfrm>
            <a:off x="0" y="130709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Evidence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n-US" sz="40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of</a:t>
            </a:r>
          </a:p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Christ In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DA638B-75C7-44C5-0902-43E9EDAAF589}"/>
              </a:ext>
            </a:extLst>
          </p:cNvPr>
          <p:cNvSpPr/>
          <p:nvPr/>
        </p:nvSpPr>
        <p:spPr>
          <a:xfrm>
            <a:off x="0" y="4466661"/>
            <a:ext cx="9144000" cy="362984"/>
          </a:xfrm>
          <a:prstGeom prst="rect">
            <a:avLst/>
          </a:prstGeom>
          <a:solidFill>
            <a:srgbClr val="59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E780A8-D5BC-3A3F-0BF6-C6E8AD60DD71}"/>
              </a:ext>
            </a:extLst>
          </p:cNvPr>
          <p:cNvSpPr txBox="1"/>
          <p:nvPr/>
        </p:nvSpPr>
        <p:spPr>
          <a:xfrm>
            <a:off x="0" y="4386543"/>
            <a:ext cx="89645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Colossians 1:24-27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D04CE-21CF-264F-7338-37C6271CDADF}"/>
              </a:ext>
            </a:extLst>
          </p:cNvPr>
          <p:cNvSpPr/>
          <p:nvPr/>
        </p:nvSpPr>
        <p:spPr>
          <a:xfrm>
            <a:off x="0" y="893094"/>
            <a:ext cx="9144000" cy="362984"/>
          </a:xfrm>
          <a:prstGeom prst="rect">
            <a:avLst/>
          </a:prstGeom>
          <a:solidFill>
            <a:srgbClr val="59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C8FFA0-F8FE-070C-6B57-9D16B38B9894}"/>
              </a:ext>
            </a:extLst>
          </p:cNvPr>
          <p:cNvCxnSpPr>
            <a:cxnSpLocks/>
          </p:cNvCxnSpPr>
          <p:nvPr/>
        </p:nvCxnSpPr>
        <p:spPr>
          <a:xfrm>
            <a:off x="0" y="1256078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A64BDF-AD35-D2BA-33F1-A755873D434E}"/>
              </a:ext>
            </a:extLst>
          </p:cNvPr>
          <p:cNvCxnSpPr>
            <a:cxnSpLocks/>
          </p:cNvCxnSpPr>
          <p:nvPr/>
        </p:nvCxnSpPr>
        <p:spPr>
          <a:xfrm>
            <a:off x="-68366" y="4466661"/>
            <a:ext cx="92123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67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96325B39-6722-85CD-712E-B61BCA2B4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32" y="0"/>
            <a:ext cx="6973368" cy="6858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A8D0692-8BFD-0E9F-ACE2-96A22318812C}"/>
              </a:ext>
            </a:extLst>
          </p:cNvPr>
          <p:cNvGrpSpPr/>
          <p:nvPr/>
        </p:nvGrpSpPr>
        <p:grpSpPr>
          <a:xfrm>
            <a:off x="89731" y="556648"/>
            <a:ext cx="2662017" cy="523220"/>
            <a:chOff x="89731" y="556648"/>
            <a:chExt cx="2662017" cy="523220"/>
          </a:xfrm>
        </p:grpSpPr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E6E01DC0-6F79-8852-620E-ED2B614D4AD0}"/>
                </a:ext>
              </a:extLst>
            </p:cNvPr>
            <p:cNvSpPr/>
            <p:nvPr/>
          </p:nvSpPr>
          <p:spPr>
            <a:xfrm rot="16200000">
              <a:off x="1187867" y="-512749"/>
              <a:ext cx="465746" cy="2662016"/>
            </a:xfrm>
            <a:prstGeom prst="flowChartOffpageConnector">
              <a:avLst/>
            </a:prstGeom>
            <a:solidFill>
              <a:srgbClr val="59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DDDBC9-7696-F2C6-5E65-761838667829}"/>
                </a:ext>
              </a:extLst>
            </p:cNvPr>
            <p:cNvSpPr txBox="1"/>
            <p:nvPr/>
          </p:nvSpPr>
          <p:spPr>
            <a:xfrm>
              <a:off x="89731" y="556648"/>
              <a:ext cx="217490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Love for God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9FB4EAF-C6F4-89E7-5452-D28A00575FF4}"/>
              </a:ext>
            </a:extLst>
          </p:cNvPr>
          <p:cNvSpPr/>
          <p:nvPr/>
        </p:nvSpPr>
        <p:spPr>
          <a:xfrm>
            <a:off x="2961118" y="592766"/>
            <a:ext cx="5392397" cy="56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756B90-829A-9668-0F61-6308BB987C71}"/>
              </a:ext>
            </a:extLst>
          </p:cNvPr>
          <p:cNvSpPr txBox="1"/>
          <p:nvPr/>
        </p:nvSpPr>
        <p:spPr>
          <a:xfrm>
            <a:off x="2170632" y="-36118"/>
            <a:ext cx="697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Evidence Of Christ In You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67C714-B6C4-6D18-677D-04D6F2639251}"/>
              </a:ext>
            </a:extLst>
          </p:cNvPr>
          <p:cNvSpPr txBox="1"/>
          <p:nvPr/>
        </p:nvSpPr>
        <p:spPr>
          <a:xfrm>
            <a:off x="3050849" y="665405"/>
            <a:ext cx="52043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Commanded To Love</a:t>
            </a:r>
          </a:p>
          <a:p>
            <a:pPr algn="ctr"/>
            <a:r>
              <a:rPr lang="en-US" sz="3200" dirty="0"/>
              <a:t>Mark 12:30; 2 Tim. 3:4;    Rom. 5:8; 1 Jn 2:5; 5:3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Delight In God</a:t>
            </a:r>
          </a:p>
          <a:p>
            <a:pPr algn="ctr"/>
            <a:r>
              <a:rPr lang="en-US" sz="3200" dirty="0"/>
              <a:t>Ps. 111:2; Acts 11:23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Our Highest Affection</a:t>
            </a:r>
          </a:p>
          <a:p>
            <a:pPr algn="ctr"/>
            <a:r>
              <a:rPr lang="en-US" sz="3200" dirty="0"/>
              <a:t>Col. 3:3-4; Matt. 6:33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Matthew 10:37-39</a:t>
            </a:r>
          </a:p>
        </p:txBody>
      </p:sp>
    </p:spTree>
    <p:extLst>
      <p:ext uri="{BB962C8B-B14F-4D97-AF65-F5344CB8AC3E}">
        <p14:creationId xmlns:p14="http://schemas.microsoft.com/office/powerpoint/2010/main" val="23700162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96325B39-6722-85CD-712E-B61BCA2B4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32" y="0"/>
            <a:ext cx="69733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DDDBC9-7696-F2C6-5E65-761838667829}"/>
              </a:ext>
            </a:extLst>
          </p:cNvPr>
          <p:cNvSpPr txBox="1"/>
          <p:nvPr/>
        </p:nvSpPr>
        <p:spPr>
          <a:xfrm>
            <a:off x="89731" y="55664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Love for God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62C7A7-4596-F003-BB47-A3308DE4B30E}"/>
              </a:ext>
            </a:extLst>
          </p:cNvPr>
          <p:cNvGrpSpPr/>
          <p:nvPr/>
        </p:nvGrpSpPr>
        <p:grpSpPr>
          <a:xfrm>
            <a:off x="89731" y="1212003"/>
            <a:ext cx="2662017" cy="523220"/>
            <a:chOff x="89731" y="1220496"/>
            <a:chExt cx="2662017" cy="523220"/>
          </a:xfrm>
        </p:grpSpPr>
        <p:sp>
          <p:nvSpPr>
            <p:cNvPr id="8" name="Flowchart: Off-page Connector 7">
              <a:extLst>
                <a:ext uri="{FF2B5EF4-FFF2-40B4-BE49-F238E27FC236}">
                  <a16:creationId xmlns:a16="http://schemas.microsoft.com/office/drawing/2014/main" id="{9EF5F99B-009C-AA53-9069-28029723C43C}"/>
                </a:ext>
              </a:extLst>
            </p:cNvPr>
            <p:cNvSpPr/>
            <p:nvPr/>
          </p:nvSpPr>
          <p:spPr>
            <a:xfrm rot="16200000">
              <a:off x="1187867" y="151099"/>
              <a:ext cx="465746" cy="2662016"/>
            </a:xfrm>
            <a:prstGeom prst="flowChartOffpageConnector">
              <a:avLst/>
            </a:prstGeom>
            <a:solidFill>
              <a:srgbClr val="59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06D136-CCE7-4607-F91A-BE00EEBFC843}"/>
                </a:ext>
              </a:extLst>
            </p:cNvPr>
            <p:cNvSpPr txBox="1"/>
            <p:nvPr/>
          </p:nvSpPr>
          <p:spPr>
            <a:xfrm>
              <a:off x="89731" y="1220496"/>
              <a:ext cx="217490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Repentance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9FB4EAF-C6F4-89E7-5452-D28A00575FF4}"/>
              </a:ext>
            </a:extLst>
          </p:cNvPr>
          <p:cNvSpPr/>
          <p:nvPr/>
        </p:nvSpPr>
        <p:spPr>
          <a:xfrm>
            <a:off x="2961118" y="592766"/>
            <a:ext cx="5392397" cy="56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756B90-829A-9668-0F61-6308BB987C71}"/>
              </a:ext>
            </a:extLst>
          </p:cNvPr>
          <p:cNvSpPr txBox="1"/>
          <p:nvPr/>
        </p:nvSpPr>
        <p:spPr>
          <a:xfrm>
            <a:off x="2170632" y="-36118"/>
            <a:ext cx="697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Evidence Of Christ In You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67C714-B6C4-6D18-677D-04D6F2639251}"/>
              </a:ext>
            </a:extLst>
          </p:cNvPr>
          <p:cNvSpPr txBox="1"/>
          <p:nvPr/>
        </p:nvSpPr>
        <p:spPr>
          <a:xfrm>
            <a:off x="3050849" y="665405"/>
            <a:ext cx="5204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Grieved Over Sin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Real Repentance</a:t>
            </a:r>
          </a:p>
          <a:p>
            <a:pPr algn="ctr"/>
            <a:r>
              <a:rPr lang="en-US" sz="3200" dirty="0"/>
              <a:t>Ephesians 4:22</a:t>
            </a:r>
          </a:p>
          <a:p>
            <a:pPr algn="ctr"/>
            <a:r>
              <a:rPr lang="en-US" sz="3200" dirty="0"/>
              <a:t>Acts 26:20</a:t>
            </a:r>
          </a:p>
          <a:p>
            <a:pPr algn="ctr"/>
            <a:r>
              <a:rPr lang="en-US" sz="3200" dirty="0"/>
              <a:t>Matthew 3:8</a:t>
            </a:r>
          </a:p>
        </p:txBody>
      </p:sp>
    </p:spTree>
    <p:extLst>
      <p:ext uri="{BB962C8B-B14F-4D97-AF65-F5344CB8AC3E}">
        <p14:creationId xmlns:p14="http://schemas.microsoft.com/office/powerpoint/2010/main" val="92130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96325B39-6722-85CD-712E-B61BCA2B4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32" y="0"/>
            <a:ext cx="69733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DDDBC9-7696-F2C6-5E65-761838667829}"/>
              </a:ext>
            </a:extLst>
          </p:cNvPr>
          <p:cNvSpPr txBox="1"/>
          <p:nvPr/>
        </p:nvSpPr>
        <p:spPr>
          <a:xfrm>
            <a:off x="89731" y="55664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Love for God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6D136-CCE7-4607-F91A-BE00EEBFC843}"/>
              </a:ext>
            </a:extLst>
          </p:cNvPr>
          <p:cNvSpPr txBox="1"/>
          <p:nvPr/>
        </p:nvSpPr>
        <p:spPr>
          <a:xfrm>
            <a:off x="89731" y="121200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Repentance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9E15C0-16C3-4EDC-9683-0F27AC66B8E9}"/>
              </a:ext>
            </a:extLst>
          </p:cNvPr>
          <p:cNvGrpSpPr/>
          <p:nvPr/>
        </p:nvGrpSpPr>
        <p:grpSpPr>
          <a:xfrm>
            <a:off x="89731" y="1867358"/>
            <a:ext cx="2662017" cy="523220"/>
            <a:chOff x="89731" y="1884344"/>
            <a:chExt cx="2662017" cy="523220"/>
          </a:xfrm>
        </p:grpSpPr>
        <p:sp>
          <p:nvSpPr>
            <p:cNvPr id="11" name="Flowchart: Off-page Connector 10">
              <a:extLst>
                <a:ext uri="{FF2B5EF4-FFF2-40B4-BE49-F238E27FC236}">
                  <a16:creationId xmlns:a16="http://schemas.microsoft.com/office/drawing/2014/main" id="{CCA35E5F-CC17-25CD-779C-D9315CB136CE}"/>
                </a:ext>
              </a:extLst>
            </p:cNvPr>
            <p:cNvSpPr/>
            <p:nvPr/>
          </p:nvSpPr>
          <p:spPr>
            <a:xfrm rot="16200000">
              <a:off x="1187867" y="786209"/>
              <a:ext cx="465746" cy="2662016"/>
            </a:xfrm>
            <a:prstGeom prst="flowChartOffpageConnector">
              <a:avLst/>
            </a:prstGeom>
            <a:solidFill>
              <a:srgbClr val="59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6EC2E5-23F4-ABF1-C868-C420329018DC}"/>
                </a:ext>
              </a:extLst>
            </p:cNvPr>
            <p:cNvSpPr txBox="1"/>
            <p:nvPr/>
          </p:nvSpPr>
          <p:spPr>
            <a:xfrm>
              <a:off x="89731" y="1884344"/>
              <a:ext cx="217490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Humility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9FB4EAF-C6F4-89E7-5452-D28A00575FF4}"/>
              </a:ext>
            </a:extLst>
          </p:cNvPr>
          <p:cNvSpPr/>
          <p:nvPr/>
        </p:nvSpPr>
        <p:spPr>
          <a:xfrm>
            <a:off x="2961118" y="592766"/>
            <a:ext cx="5392397" cy="56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756B90-829A-9668-0F61-6308BB987C71}"/>
              </a:ext>
            </a:extLst>
          </p:cNvPr>
          <p:cNvSpPr txBox="1"/>
          <p:nvPr/>
        </p:nvSpPr>
        <p:spPr>
          <a:xfrm>
            <a:off x="2170632" y="-36118"/>
            <a:ext cx="697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Evidence Of Christ In You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67C714-B6C4-6D18-677D-04D6F2639251}"/>
              </a:ext>
            </a:extLst>
          </p:cNvPr>
          <p:cNvSpPr txBox="1"/>
          <p:nvPr/>
        </p:nvSpPr>
        <p:spPr>
          <a:xfrm>
            <a:off x="3050849" y="665405"/>
            <a:ext cx="5204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Need For Humility</a:t>
            </a:r>
          </a:p>
          <a:p>
            <a:pPr algn="ctr"/>
            <a:r>
              <a:rPr lang="en-US" sz="3200" dirty="0"/>
              <a:t>Matt. 5:3-6; 18:3-4; 16:24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God’s Desired Attitude</a:t>
            </a:r>
          </a:p>
          <a:p>
            <a:pPr algn="ctr"/>
            <a:r>
              <a:rPr lang="en-US" sz="3200" dirty="0"/>
              <a:t>A Broken &amp; Contrite Spirit</a:t>
            </a:r>
          </a:p>
          <a:p>
            <a:pPr algn="ctr"/>
            <a:r>
              <a:rPr lang="en-US" sz="3200" dirty="0"/>
              <a:t>Lk 15:21; James 4:6; Lk 15:21</a:t>
            </a:r>
          </a:p>
          <a:p>
            <a:pPr algn="ctr"/>
            <a:endParaRPr lang="en-US" sz="3200" dirty="0"/>
          </a:p>
          <a:p>
            <a:pPr algn="ctr"/>
            <a:r>
              <a:rPr lang="en-US" sz="3200" b="1" dirty="0"/>
              <a:t>The Example of Jesus</a:t>
            </a:r>
          </a:p>
          <a:p>
            <a:pPr algn="ctr"/>
            <a:r>
              <a:rPr lang="en-US" sz="3200" dirty="0"/>
              <a:t>John 13; Phil. 2:6-8</a:t>
            </a:r>
          </a:p>
        </p:txBody>
      </p:sp>
    </p:spTree>
    <p:extLst>
      <p:ext uri="{BB962C8B-B14F-4D97-AF65-F5344CB8AC3E}">
        <p14:creationId xmlns:p14="http://schemas.microsoft.com/office/powerpoint/2010/main" val="293500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96325B39-6722-85CD-712E-B61BCA2B4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32" y="0"/>
            <a:ext cx="69733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DDDBC9-7696-F2C6-5E65-761838667829}"/>
              </a:ext>
            </a:extLst>
          </p:cNvPr>
          <p:cNvSpPr txBox="1"/>
          <p:nvPr/>
        </p:nvSpPr>
        <p:spPr>
          <a:xfrm>
            <a:off x="89731" y="55664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Love for God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6D136-CCE7-4607-F91A-BE00EEBFC843}"/>
              </a:ext>
            </a:extLst>
          </p:cNvPr>
          <p:cNvSpPr txBox="1"/>
          <p:nvPr/>
        </p:nvSpPr>
        <p:spPr>
          <a:xfrm>
            <a:off x="89731" y="121200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Repentance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EC2E5-23F4-ABF1-C868-C420329018DC}"/>
              </a:ext>
            </a:extLst>
          </p:cNvPr>
          <p:cNvSpPr txBox="1"/>
          <p:nvPr/>
        </p:nvSpPr>
        <p:spPr>
          <a:xfrm>
            <a:off x="89731" y="186735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Humility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D014CE9-2F9B-7C97-406E-D32229697C30}"/>
              </a:ext>
            </a:extLst>
          </p:cNvPr>
          <p:cNvGrpSpPr/>
          <p:nvPr/>
        </p:nvGrpSpPr>
        <p:grpSpPr>
          <a:xfrm>
            <a:off x="100413" y="2522713"/>
            <a:ext cx="2662017" cy="523220"/>
            <a:chOff x="89731" y="556648"/>
            <a:chExt cx="2662017" cy="523220"/>
          </a:xfrm>
        </p:grpSpPr>
        <p:sp>
          <p:nvSpPr>
            <p:cNvPr id="38" name="Flowchart: Off-page Connector 37">
              <a:extLst>
                <a:ext uri="{FF2B5EF4-FFF2-40B4-BE49-F238E27FC236}">
                  <a16:creationId xmlns:a16="http://schemas.microsoft.com/office/drawing/2014/main" id="{7FE90071-039C-A9C6-2B07-D5DE0D0A55DC}"/>
                </a:ext>
              </a:extLst>
            </p:cNvPr>
            <p:cNvSpPr/>
            <p:nvPr/>
          </p:nvSpPr>
          <p:spPr>
            <a:xfrm rot="16200000">
              <a:off x="1187867" y="-512749"/>
              <a:ext cx="465746" cy="2662016"/>
            </a:xfrm>
            <a:prstGeom prst="flowChartOffpageConnector">
              <a:avLst/>
            </a:prstGeom>
            <a:solidFill>
              <a:srgbClr val="59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B83AB9-A20B-3320-05B9-43760112F80A}"/>
                </a:ext>
              </a:extLst>
            </p:cNvPr>
            <p:cNvSpPr txBox="1"/>
            <p:nvPr/>
          </p:nvSpPr>
          <p:spPr>
            <a:xfrm>
              <a:off x="89731" y="556648"/>
              <a:ext cx="217490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Glorify God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9FB4EAF-C6F4-89E7-5452-D28A00575FF4}"/>
              </a:ext>
            </a:extLst>
          </p:cNvPr>
          <p:cNvSpPr/>
          <p:nvPr/>
        </p:nvSpPr>
        <p:spPr>
          <a:xfrm>
            <a:off x="2961118" y="592766"/>
            <a:ext cx="5392397" cy="56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756B90-829A-9668-0F61-6308BB987C71}"/>
              </a:ext>
            </a:extLst>
          </p:cNvPr>
          <p:cNvSpPr txBox="1"/>
          <p:nvPr/>
        </p:nvSpPr>
        <p:spPr>
          <a:xfrm>
            <a:off x="2170632" y="-36118"/>
            <a:ext cx="697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Evidence Of Christ In You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67C714-B6C4-6D18-677D-04D6F2639251}"/>
              </a:ext>
            </a:extLst>
          </p:cNvPr>
          <p:cNvSpPr txBox="1"/>
          <p:nvPr/>
        </p:nvSpPr>
        <p:spPr>
          <a:xfrm>
            <a:off x="3050849" y="665405"/>
            <a:ext cx="52043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Example of Apostles</a:t>
            </a:r>
          </a:p>
          <a:p>
            <a:pPr algn="ctr"/>
            <a:r>
              <a:rPr lang="en-US" sz="3200" dirty="0"/>
              <a:t>Ephesians 3:20-21</a:t>
            </a:r>
          </a:p>
          <a:p>
            <a:pPr algn="ctr"/>
            <a:r>
              <a:rPr lang="en-US" sz="3200" dirty="0"/>
              <a:t>1 Peter 4:11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Example of Jesus</a:t>
            </a:r>
          </a:p>
          <a:p>
            <a:pPr algn="ctr"/>
            <a:r>
              <a:rPr lang="en-US" sz="3200" dirty="0"/>
              <a:t>John 14:13</a:t>
            </a:r>
          </a:p>
          <a:p>
            <a:pPr algn="ctr"/>
            <a:r>
              <a:rPr lang="en-US" sz="3200" dirty="0"/>
              <a:t>John 17:1</a:t>
            </a:r>
          </a:p>
          <a:p>
            <a:pPr algn="ctr"/>
            <a:r>
              <a:rPr lang="en-US" sz="3200" dirty="0"/>
              <a:t>John 17:4</a:t>
            </a:r>
          </a:p>
        </p:txBody>
      </p:sp>
    </p:spTree>
    <p:extLst>
      <p:ext uri="{BB962C8B-B14F-4D97-AF65-F5344CB8AC3E}">
        <p14:creationId xmlns:p14="http://schemas.microsoft.com/office/powerpoint/2010/main" val="232675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96325B39-6722-85CD-712E-B61BCA2B4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32" y="0"/>
            <a:ext cx="69733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DDDBC9-7696-F2C6-5E65-761838667829}"/>
              </a:ext>
            </a:extLst>
          </p:cNvPr>
          <p:cNvSpPr txBox="1"/>
          <p:nvPr/>
        </p:nvSpPr>
        <p:spPr>
          <a:xfrm>
            <a:off x="89731" y="55664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Love for God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6D136-CCE7-4607-F91A-BE00EEBFC843}"/>
              </a:ext>
            </a:extLst>
          </p:cNvPr>
          <p:cNvSpPr txBox="1"/>
          <p:nvPr/>
        </p:nvSpPr>
        <p:spPr>
          <a:xfrm>
            <a:off x="89731" y="121200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Repentance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EC2E5-23F4-ABF1-C868-C420329018DC}"/>
              </a:ext>
            </a:extLst>
          </p:cNvPr>
          <p:cNvSpPr txBox="1"/>
          <p:nvPr/>
        </p:nvSpPr>
        <p:spPr>
          <a:xfrm>
            <a:off x="89731" y="186735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Humility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B83AB9-A20B-3320-05B9-43760112F80A}"/>
              </a:ext>
            </a:extLst>
          </p:cNvPr>
          <p:cNvSpPr txBox="1"/>
          <p:nvPr/>
        </p:nvSpPr>
        <p:spPr>
          <a:xfrm>
            <a:off x="100413" y="252271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Glorify God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7D294CE-8456-7D0A-716F-F16F6C71A16B}"/>
              </a:ext>
            </a:extLst>
          </p:cNvPr>
          <p:cNvGrpSpPr/>
          <p:nvPr/>
        </p:nvGrpSpPr>
        <p:grpSpPr>
          <a:xfrm>
            <a:off x="100413" y="3178068"/>
            <a:ext cx="2662017" cy="523220"/>
            <a:chOff x="89731" y="1220496"/>
            <a:chExt cx="2662017" cy="523220"/>
          </a:xfrm>
        </p:grpSpPr>
        <p:sp>
          <p:nvSpPr>
            <p:cNvPr id="41" name="Flowchart: Off-page Connector 40">
              <a:extLst>
                <a:ext uri="{FF2B5EF4-FFF2-40B4-BE49-F238E27FC236}">
                  <a16:creationId xmlns:a16="http://schemas.microsoft.com/office/drawing/2014/main" id="{92191FDE-F9D6-7EAA-3F59-E47A4F4331E8}"/>
                </a:ext>
              </a:extLst>
            </p:cNvPr>
            <p:cNvSpPr/>
            <p:nvPr/>
          </p:nvSpPr>
          <p:spPr>
            <a:xfrm rot="16200000">
              <a:off x="1187867" y="151099"/>
              <a:ext cx="465746" cy="2662016"/>
            </a:xfrm>
            <a:prstGeom prst="flowChartOffpageConnector">
              <a:avLst/>
            </a:prstGeom>
            <a:solidFill>
              <a:srgbClr val="59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4644CD-3BAE-D066-6A42-DD8614997D48}"/>
                </a:ext>
              </a:extLst>
            </p:cNvPr>
            <p:cNvSpPr txBox="1"/>
            <p:nvPr/>
          </p:nvSpPr>
          <p:spPr>
            <a:xfrm>
              <a:off x="89731" y="1220496"/>
              <a:ext cx="217490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Prayer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9FB4EAF-C6F4-89E7-5452-D28A00575FF4}"/>
              </a:ext>
            </a:extLst>
          </p:cNvPr>
          <p:cNvSpPr/>
          <p:nvPr/>
        </p:nvSpPr>
        <p:spPr>
          <a:xfrm>
            <a:off x="2961118" y="592766"/>
            <a:ext cx="5392397" cy="56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756B90-829A-9668-0F61-6308BB987C71}"/>
              </a:ext>
            </a:extLst>
          </p:cNvPr>
          <p:cNvSpPr txBox="1"/>
          <p:nvPr/>
        </p:nvSpPr>
        <p:spPr>
          <a:xfrm>
            <a:off x="2170632" y="-36118"/>
            <a:ext cx="697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Evidence Of Christ In You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67C714-B6C4-6D18-677D-04D6F2639251}"/>
              </a:ext>
            </a:extLst>
          </p:cNvPr>
          <p:cNvSpPr txBox="1"/>
          <p:nvPr/>
        </p:nvSpPr>
        <p:spPr>
          <a:xfrm>
            <a:off x="3050849" y="665405"/>
            <a:ext cx="52043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Hypocritical Prayer</a:t>
            </a:r>
          </a:p>
          <a:p>
            <a:pPr algn="ctr"/>
            <a:r>
              <a:rPr lang="en-US" sz="3200" dirty="0"/>
              <a:t>Luke 18:11-12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Prayer of the Believer</a:t>
            </a:r>
          </a:p>
          <a:p>
            <a:pPr algn="ctr"/>
            <a:r>
              <a:rPr lang="en-US" sz="3200" dirty="0"/>
              <a:t>Luke 15:5-10</a:t>
            </a:r>
          </a:p>
          <a:p>
            <a:pPr algn="ctr"/>
            <a:r>
              <a:rPr lang="en-US" sz="3200" dirty="0"/>
              <a:t>Matthew 6:13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Example of Jesus</a:t>
            </a:r>
          </a:p>
          <a:p>
            <a:pPr algn="ctr"/>
            <a:r>
              <a:rPr lang="en-US" sz="3200" dirty="0"/>
              <a:t>Lk 3:21; 5:16; 6:12-13;      Matt. 14:25; 27:46;                 Jn 17; Lk 22</a:t>
            </a:r>
          </a:p>
        </p:txBody>
      </p:sp>
    </p:spTree>
    <p:extLst>
      <p:ext uri="{BB962C8B-B14F-4D97-AF65-F5344CB8AC3E}">
        <p14:creationId xmlns:p14="http://schemas.microsoft.com/office/powerpoint/2010/main" val="365905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96325B39-6722-85CD-712E-B61BCA2B4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32" y="0"/>
            <a:ext cx="69733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DDDBC9-7696-F2C6-5E65-761838667829}"/>
              </a:ext>
            </a:extLst>
          </p:cNvPr>
          <p:cNvSpPr txBox="1"/>
          <p:nvPr/>
        </p:nvSpPr>
        <p:spPr>
          <a:xfrm>
            <a:off x="89731" y="55664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Love for God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6D136-CCE7-4607-F91A-BE00EEBFC843}"/>
              </a:ext>
            </a:extLst>
          </p:cNvPr>
          <p:cNvSpPr txBox="1"/>
          <p:nvPr/>
        </p:nvSpPr>
        <p:spPr>
          <a:xfrm>
            <a:off x="89731" y="121200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Repentance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EC2E5-23F4-ABF1-C868-C420329018DC}"/>
              </a:ext>
            </a:extLst>
          </p:cNvPr>
          <p:cNvSpPr txBox="1"/>
          <p:nvPr/>
        </p:nvSpPr>
        <p:spPr>
          <a:xfrm>
            <a:off x="89731" y="186735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Humility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B83AB9-A20B-3320-05B9-43760112F80A}"/>
              </a:ext>
            </a:extLst>
          </p:cNvPr>
          <p:cNvSpPr txBox="1"/>
          <p:nvPr/>
        </p:nvSpPr>
        <p:spPr>
          <a:xfrm>
            <a:off x="100413" y="252271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Glorify God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4644CD-3BAE-D066-6A42-DD8614997D48}"/>
              </a:ext>
            </a:extLst>
          </p:cNvPr>
          <p:cNvSpPr txBox="1"/>
          <p:nvPr/>
        </p:nvSpPr>
        <p:spPr>
          <a:xfrm>
            <a:off x="100413" y="317806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Prayer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B78550-6955-1B32-5C71-C8BB9EF4DFCB}"/>
              </a:ext>
            </a:extLst>
          </p:cNvPr>
          <p:cNvGrpSpPr/>
          <p:nvPr/>
        </p:nvGrpSpPr>
        <p:grpSpPr>
          <a:xfrm>
            <a:off x="100413" y="3833423"/>
            <a:ext cx="2662017" cy="523220"/>
            <a:chOff x="89731" y="1884344"/>
            <a:chExt cx="2662017" cy="523220"/>
          </a:xfrm>
        </p:grpSpPr>
        <p:sp>
          <p:nvSpPr>
            <p:cNvPr id="44" name="Flowchart: Off-page Connector 43">
              <a:extLst>
                <a:ext uri="{FF2B5EF4-FFF2-40B4-BE49-F238E27FC236}">
                  <a16:creationId xmlns:a16="http://schemas.microsoft.com/office/drawing/2014/main" id="{2604D656-E057-1B30-7785-15805A39F630}"/>
                </a:ext>
              </a:extLst>
            </p:cNvPr>
            <p:cNvSpPr/>
            <p:nvPr/>
          </p:nvSpPr>
          <p:spPr>
            <a:xfrm rot="16200000">
              <a:off x="1187867" y="786209"/>
              <a:ext cx="465746" cy="2662016"/>
            </a:xfrm>
            <a:prstGeom prst="flowChartOffpageConnector">
              <a:avLst/>
            </a:prstGeom>
            <a:solidFill>
              <a:srgbClr val="59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57B1614-19EB-3E8C-B897-8EE839989A86}"/>
                </a:ext>
              </a:extLst>
            </p:cNvPr>
            <p:cNvSpPr txBox="1"/>
            <p:nvPr/>
          </p:nvSpPr>
          <p:spPr>
            <a:xfrm>
              <a:off x="89731" y="1884344"/>
              <a:ext cx="217490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Selfless Love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9FB4EAF-C6F4-89E7-5452-D28A00575FF4}"/>
              </a:ext>
            </a:extLst>
          </p:cNvPr>
          <p:cNvSpPr/>
          <p:nvPr/>
        </p:nvSpPr>
        <p:spPr>
          <a:xfrm>
            <a:off x="2961118" y="592766"/>
            <a:ext cx="5392397" cy="56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756B90-829A-9668-0F61-6308BB987C71}"/>
              </a:ext>
            </a:extLst>
          </p:cNvPr>
          <p:cNvSpPr txBox="1"/>
          <p:nvPr/>
        </p:nvSpPr>
        <p:spPr>
          <a:xfrm>
            <a:off x="2170632" y="-36118"/>
            <a:ext cx="697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Evidence Of Christ In You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67C714-B6C4-6D18-677D-04D6F2639251}"/>
              </a:ext>
            </a:extLst>
          </p:cNvPr>
          <p:cNvSpPr txBox="1"/>
          <p:nvPr/>
        </p:nvSpPr>
        <p:spPr>
          <a:xfrm>
            <a:off x="3050849" y="665405"/>
            <a:ext cx="52043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James 2:8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1 John 3:17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1 John 3:14</a:t>
            </a:r>
          </a:p>
          <a:p>
            <a:pPr algn="ctr"/>
            <a:r>
              <a:rPr lang="en-US" sz="3200" dirty="0"/>
              <a:t>1 Thess. 4:9; Gal. 5:13;          Heb. 13:1; 1 Pet. 1:22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1 John 4:19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John 13:35</a:t>
            </a:r>
          </a:p>
        </p:txBody>
      </p:sp>
    </p:spTree>
    <p:extLst>
      <p:ext uri="{BB962C8B-B14F-4D97-AF65-F5344CB8AC3E}">
        <p14:creationId xmlns:p14="http://schemas.microsoft.com/office/powerpoint/2010/main" val="412704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96325B39-6722-85CD-712E-B61BCA2B4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32" y="0"/>
            <a:ext cx="69733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DDDBC9-7696-F2C6-5E65-761838667829}"/>
              </a:ext>
            </a:extLst>
          </p:cNvPr>
          <p:cNvSpPr txBox="1"/>
          <p:nvPr/>
        </p:nvSpPr>
        <p:spPr>
          <a:xfrm>
            <a:off x="89731" y="55664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Love for God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6D136-CCE7-4607-F91A-BE00EEBFC843}"/>
              </a:ext>
            </a:extLst>
          </p:cNvPr>
          <p:cNvSpPr txBox="1"/>
          <p:nvPr/>
        </p:nvSpPr>
        <p:spPr>
          <a:xfrm>
            <a:off x="89731" y="121200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Repentance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EC2E5-23F4-ABF1-C868-C420329018DC}"/>
              </a:ext>
            </a:extLst>
          </p:cNvPr>
          <p:cNvSpPr txBox="1"/>
          <p:nvPr/>
        </p:nvSpPr>
        <p:spPr>
          <a:xfrm>
            <a:off x="89731" y="186735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Humility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B83AB9-A20B-3320-05B9-43760112F80A}"/>
              </a:ext>
            </a:extLst>
          </p:cNvPr>
          <p:cNvSpPr txBox="1"/>
          <p:nvPr/>
        </p:nvSpPr>
        <p:spPr>
          <a:xfrm>
            <a:off x="100413" y="252271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Glorify God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4644CD-3BAE-D066-6A42-DD8614997D48}"/>
              </a:ext>
            </a:extLst>
          </p:cNvPr>
          <p:cNvSpPr txBox="1"/>
          <p:nvPr/>
        </p:nvSpPr>
        <p:spPr>
          <a:xfrm>
            <a:off x="100413" y="3178068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Prayer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7B1614-19EB-3E8C-B897-8EE839989A86}"/>
              </a:ext>
            </a:extLst>
          </p:cNvPr>
          <p:cNvSpPr txBox="1"/>
          <p:nvPr/>
        </p:nvSpPr>
        <p:spPr>
          <a:xfrm>
            <a:off x="100413" y="3833423"/>
            <a:ext cx="2174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Selfless Love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0B193AC-B81E-7117-4C48-2E39F232DC8A}"/>
              </a:ext>
            </a:extLst>
          </p:cNvPr>
          <p:cNvGrpSpPr/>
          <p:nvPr/>
        </p:nvGrpSpPr>
        <p:grpSpPr>
          <a:xfrm>
            <a:off x="100414" y="4488778"/>
            <a:ext cx="2662017" cy="523220"/>
            <a:chOff x="89731" y="556648"/>
            <a:chExt cx="2662017" cy="523220"/>
          </a:xfrm>
        </p:grpSpPr>
        <p:sp>
          <p:nvSpPr>
            <p:cNvPr id="47" name="Flowchart: Off-page Connector 46">
              <a:extLst>
                <a:ext uri="{FF2B5EF4-FFF2-40B4-BE49-F238E27FC236}">
                  <a16:creationId xmlns:a16="http://schemas.microsoft.com/office/drawing/2014/main" id="{DB3BADDE-8EDF-03CA-D709-5A27F69FA169}"/>
                </a:ext>
              </a:extLst>
            </p:cNvPr>
            <p:cNvSpPr/>
            <p:nvPr/>
          </p:nvSpPr>
          <p:spPr>
            <a:xfrm rot="16200000">
              <a:off x="1187867" y="-512749"/>
              <a:ext cx="465746" cy="2662016"/>
            </a:xfrm>
            <a:prstGeom prst="flowChartOffpageConnector">
              <a:avLst/>
            </a:prstGeom>
            <a:solidFill>
              <a:srgbClr val="59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11A3267-7462-4A91-60AF-015EB5A74BF0}"/>
                </a:ext>
              </a:extLst>
            </p:cNvPr>
            <p:cNvSpPr txBox="1"/>
            <p:nvPr/>
          </p:nvSpPr>
          <p:spPr>
            <a:xfrm>
              <a:off x="89731" y="556648"/>
              <a:ext cx="217490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Separation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9FB4EAF-C6F4-89E7-5452-D28A00575FF4}"/>
              </a:ext>
            </a:extLst>
          </p:cNvPr>
          <p:cNvSpPr/>
          <p:nvPr/>
        </p:nvSpPr>
        <p:spPr>
          <a:xfrm>
            <a:off x="2961118" y="592766"/>
            <a:ext cx="5392397" cy="56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756B90-829A-9668-0F61-6308BB987C71}"/>
              </a:ext>
            </a:extLst>
          </p:cNvPr>
          <p:cNvSpPr txBox="1"/>
          <p:nvPr/>
        </p:nvSpPr>
        <p:spPr>
          <a:xfrm>
            <a:off x="2170632" y="-36118"/>
            <a:ext cx="697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Evidence Of Christ In You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67C714-B6C4-6D18-677D-04D6F2639251}"/>
              </a:ext>
            </a:extLst>
          </p:cNvPr>
          <p:cNvSpPr txBox="1"/>
          <p:nvPr/>
        </p:nvSpPr>
        <p:spPr>
          <a:xfrm>
            <a:off x="3050849" y="665405"/>
            <a:ext cx="5204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Commanded To Separate</a:t>
            </a:r>
          </a:p>
          <a:p>
            <a:pPr algn="ctr"/>
            <a:r>
              <a:rPr lang="en-US" sz="3200" dirty="0"/>
              <a:t>1 Jn 2:15; 2 Cor. 6:17;           Col. 3:5-8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Learning Christ</a:t>
            </a:r>
          </a:p>
          <a:p>
            <a:pPr algn="ctr"/>
            <a:r>
              <a:rPr lang="en-US" sz="3200" dirty="0"/>
              <a:t>Ephesians 4:20-24</a:t>
            </a:r>
          </a:p>
        </p:txBody>
      </p:sp>
    </p:spTree>
    <p:extLst>
      <p:ext uri="{BB962C8B-B14F-4D97-AF65-F5344CB8AC3E}">
        <p14:creationId xmlns:p14="http://schemas.microsoft.com/office/powerpoint/2010/main" val="120219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149</TotalTime>
  <Words>430</Words>
  <Application>Microsoft Office PowerPoint</Application>
  <PresentationFormat>On-screen Show (4:3)</PresentationFormat>
  <Paragraphs>142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 Light</vt:lpstr>
      <vt:lpstr>Calibri</vt:lpstr>
      <vt:lpstr>Arial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4</cp:revision>
  <dcterms:created xsi:type="dcterms:W3CDTF">2023-02-01T17:11:45Z</dcterms:created>
  <dcterms:modified xsi:type="dcterms:W3CDTF">2023-02-01T19:40:54Z</dcterms:modified>
</cp:coreProperties>
</file>