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5" r:id="rId6"/>
    <p:sldId id="260" r:id="rId7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8"/>
      <p:italic r:id="rId9"/>
    </p:embeddedFont>
    <p:embeddedFont>
      <p:font typeface="Adobe Garamond Pro Bold" panose="02020702060506020403" pitchFamily="18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F16"/>
    <a:srgbClr val="37230C"/>
    <a:srgbClr val="8196A1"/>
    <a:srgbClr val="1C0D0A"/>
    <a:srgbClr val="556D77"/>
    <a:srgbClr val="20303F"/>
    <a:srgbClr val="B49342"/>
    <a:srgbClr val="C2920A"/>
    <a:srgbClr val="9F7908"/>
    <a:srgbClr val="A35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C2CB10E1-88F9-32F7-784A-BA9312CD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dobe Garamond Pro" panose="02020502060506020403" pitchFamily="18" charset="0"/>
              </a:rPr>
              <a:t>Joshua 3:1-4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" panose="02020502060506020403" pitchFamily="18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578DF09-7182-E323-54E9-9E7E510A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8971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kern="0" dirty="0">
                <a:solidFill>
                  <a:srgbClr val="FFFFFF"/>
                </a:solidFill>
                <a:latin typeface="Adobe Garamond Pro" panose="02020502060506020403" pitchFamily="18" charset="0"/>
              </a:rPr>
              <a:t>You Have Not Passed This Way Before</a:t>
            </a:r>
            <a:endParaRPr lang="en-US" sz="2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4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rock, nature, outdoor, mountain&#10;&#10;Description automatically generated">
            <a:extLst>
              <a:ext uri="{FF2B5EF4-FFF2-40B4-BE49-F238E27FC236}">
                <a16:creationId xmlns:a16="http://schemas.microsoft.com/office/drawing/2014/main" id="{504E4886-45CC-818C-B82D-DC5A0DD2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45E4D-E03E-053A-1BA6-53223F6E5A01}"/>
              </a:ext>
            </a:extLst>
          </p:cNvPr>
          <p:cNvSpPr txBox="1"/>
          <p:nvPr/>
        </p:nvSpPr>
        <p:spPr>
          <a:xfrm>
            <a:off x="3384135" y="4871103"/>
            <a:ext cx="363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Joshua 3:1-4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7FCA7-BF53-EE7D-386A-597563421357}"/>
              </a:ext>
            </a:extLst>
          </p:cNvPr>
          <p:cNvSpPr txBox="1"/>
          <p:nvPr/>
        </p:nvSpPr>
        <p:spPr>
          <a:xfrm>
            <a:off x="0" y="-6775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Adobe Garamond Pro Bold" panose="02020702060506020403" pitchFamily="18" charset="0"/>
              </a:rPr>
              <a:t>You Have Not Passed                    This Way Before</a:t>
            </a:r>
          </a:p>
        </p:txBody>
      </p:sp>
    </p:spTree>
    <p:extLst>
      <p:ext uri="{BB962C8B-B14F-4D97-AF65-F5344CB8AC3E}">
        <p14:creationId xmlns:p14="http://schemas.microsoft.com/office/powerpoint/2010/main" val="293830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E87198-3672-2A6D-94C1-A9904E30ACAF}"/>
              </a:ext>
            </a:extLst>
          </p:cNvPr>
          <p:cNvSpPr/>
          <p:nvPr/>
        </p:nvSpPr>
        <p:spPr>
          <a:xfrm>
            <a:off x="0" y="646332"/>
            <a:ext cx="9143997" cy="6211668"/>
          </a:xfrm>
          <a:prstGeom prst="rect">
            <a:avLst/>
          </a:prstGeom>
          <a:solidFill>
            <a:srgbClr val="20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2F868-1F46-4C38-5192-8CFBDAEA9AE8}"/>
              </a:ext>
            </a:extLst>
          </p:cNvPr>
          <p:cNvSpPr txBox="1"/>
          <p:nvPr/>
        </p:nvSpPr>
        <p:spPr>
          <a:xfrm>
            <a:off x="-1" y="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You Have Not Passed This Way 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370CC-0A45-606F-47C0-AED74B5FB530}"/>
              </a:ext>
            </a:extLst>
          </p:cNvPr>
          <p:cNvSpPr txBox="1"/>
          <p:nvPr/>
        </p:nvSpPr>
        <p:spPr>
          <a:xfrm>
            <a:off x="-2" y="801935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Keep your eye on God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Jeremiah 29:13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Mark 12:30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Keep you eye on God’s Word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Psalm 119</a:t>
            </a:r>
          </a:p>
        </p:txBody>
      </p:sp>
    </p:spTree>
    <p:extLst>
      <p:ext uri="{BB962C8B-B14F-4D97-AF65-F5344CB8AC3E}">
        <p14:creationId xmlns:p14="http://schemas.microsoft.com/office/powerpoint/2010/main" val="269414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E87198-3672-2A6D-94C1-A9904E30ACAF}"/>
              </a:ext>
            </a:extLst>
          </p:cNvPr>
          <p:cNvSpPr/>
          <p:nvPr/>
        </p:nvSpPr>
        <p:spPr>
          <a:xfrm>
            <a:off x="0" y="646332"/>
            <a:ext cx="9143997" cy="6211668"/>
          </a:xfrm>
          <a:prstGeom prst="rect">
            <a:avLst/>
          </a:prstGeom>
          <a:solidFill>
            <a:srgbClr val="20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2F868-1F46-4C38-5192-8CFBDAEA9AE8}"/>
              </a:ext>
            </a:extLst>
          </p:cNvPr>
          <p:cNvSpPr txBox="1"/>
          <p:nvPr/>
        </p:nvSpPr>
        <p:spPr>
          <a:xfrm>
            <a:off x="-1" y="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Number Your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370CC-0A45-606F-47C0-AED74B5FB530}"/>
              </a:ext>
            </a:extLst>
          </p:cNvPr>
          <p:cNvSpPr txBox="1"/>
          <p:nvPr/>
        </p:nvSpPr>
        <p:spPr>
          <a:xfrm>
            <a:off x="-2" y="801935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Psalm 90:1-12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We Need Goals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Corinthians 9:24, 26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Colossians 3:1-2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Hebrews 12:1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6:33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Philippians 3:13-15</a:t>
            </a:r>
          </a:p>
        </p:txBody>
      </p:sp>
    </p:spTree>
    <p:extLst>
      <p:ext uri="{BB962C8B-B14F-4D97-AF65-F5344CB8AC3E}">
        <p14:creationId xmlns:p14="http://schemas.microsoft.com/office/powerpoint/2010/main" val="67802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E87198-3672-2A6D-94C1-A9904E30ACAF}"/>
              </a:ext>
            </a:extLst>
          </p:cNvPr>
          <p:cNvSpPr/>
          <p:nvPr/>
        </p:nvSpPr>
        <p:spPr>
          <a:xfrm>
            <a:off x="0" y="646332"/>
            <a:ext cx="9143997" cy="6211668"/>
          </a:xfrm>
          <a:prstGeom prst="rect">
            <a:avLst/>
          </a:prstGeom>
          <a:solidFill>
            <a:srgbClr val="20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2F868-1F46-4C38-5192-8CFBDAEA9AE8}"/>
              </a:ext>
            </a:extLst>
          </p:cNvPr>
          <p:cNvSpPr txBox="1"/>
          <p:nvPr/>
        </p:nvSpPr>
        <p:spPr>
          <a:xfrm>
            <a:off x="-1" y="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dobe Garamond Pro Bold" panose="02020702060506020403" pitchFamily="18" charset="0"/>
              </a:rPr>
              <a:t>The Journey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370CC-0A45-606F-47C0-AED74B5FB530}"/>
              </a:ext>
            </a:extLst>
          </p:cNvPr>
          <p:cNvSpPr txBox="1"/>
          <p:nvPr/>
        </p:nvSpPr>
        <p:spPr>
          <a:xfrm>
            <a:off x="1" y="659011"/>
            <a:ext cx="9143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Hebrews 11:7-10,17-19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 Common Faith!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Hebrews 11:6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Romans 10:17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message to hear: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Peter 2:2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5:6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Colossians 3:16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Philippians 1:9-11</a:t>
            </a:r>
          </a:p>
        </p:txBody>
      </p:sp>
    </p:spTree>
    <p:extLst>
      <p:ext uri="{BB962C8B-B14F-4D97-AF65-F5344CB8AC3E}">
        <p14:creationId xmlns:p14="http://schemas.microsoft.com/office/powerpoint/2010/main" val="348513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ock, nature, outdoor, mountain&#10;&#10;Description automatically generated">
            <a:extLst>
              <a:ext uri="{FF2B5EF4-FFF2-40B4-BE49-F238E27FC236}">
                <a16:creationId xmlns:a16="http://schemas.microsoft.com/office/drawing/2014/main" id="{0FC19127-48E0-DDE8-1C81-B8111A089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33B3EC-9761-564A-1D81-4BB0D1032239}"/>
              </a:ext>
            </a:extLst>
          </p:cNvPr>
          <p:cNvSpPr txBox="1"/>
          <p:nvPr/>
        </p:nvSpPr>
        <p:spPr>
          <a:xfrm>
            <a:off x="3437051" y="2471794"/>
            <a:ext cx="363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>
                      <a:alpha val="50000"/>
                    </a:schemeClr>
                  </a:glow>
                </a:effectLst>
                <a:latin typeface="Adobe Garamond Pro Bold" panose="02020702060506020403" pitchFamily="18" charset="0"/>
              </a:rPr>
              <a:t>A year of growth.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>
                      <a:alpha val="50000"/>
                    </a:schemeClr>
                  </a:glow>
                </a:effectLst>
                <a:latin typeface="Adobe Garamond Pro Bold" panose="02020702060506020403" pitchFamily="18" charset="0"/>
              </a:rPr>
              <a:t>A year of faith.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B6670-E3A0-E33B-DB31-EA3AF6516FE8}"/>
              </a:ext>
            </a:extLst>
          </p:cNvPr>
          <p:cNvSpPr txBox="1"/>
          <p:nvPr/>
        </p:nvSpPr>
        <p:spPr>
          <a:xfrm>
            <a:off x="0" y="-6775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Adobe Garamond Pro Bold" panose="02020702060506020403" pitchFamily="18" charset="0"/>
              </a:rPr>
              <a:t>You Have Not Passed                    This Way Before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36243-C654-83F2-07FD-354BA9E42C52}"/>
              </a:ext>
            </a:extLst>
          </p:cNvPr>
          <p:cNvSpPr txBox="1"/>
          <p:nvPr/>
        </p:nvSpPr>
        <p:spPr>
          <a:xfrm>
            <a:off x="2919047" y="4439814"/>
            <a:ext cx="4149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glow rad="139700">
                    <a:schemeClr val="tx1">
                      <a:alpha val="50000"/>
                    </a:schemeClr>
                  </a:glow>
                </a:effectLst>
                <a:latin typeface="Adobe Garamond Pro Bold" panose="02020702060506020403" pitchFamily="18" charset="0"/>
              </a:rPr>
              <a:t>Your Best Year Ever!</a:t>
            </a:r>
          </a:p>
        </p:txBody>
      </p:sp>
    </p:spTree>
    <p:extLst>
      <p:ext uri="{BB962C8B-B14F-4D97-AF65-F5344CB8AC3E}">
        <p14:creationId xmlns:p14="http://schemas.microsoft.com/office/powerpoint/2010/main" val="376564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</TotalTime>
  <Words>112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Adobe Garamond Pro</vt:lpstr>
      <vt:lpstr>Calibri Light</vt:lpstr>
      <vt:lpstr>Adobe Garamond Pro Bold</vt:lpstr>
      <vt:lpstr>Arial</vt:lpstr>
      <vt:lpstr>Calibri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2022-12-27T17:58:30Z</dcterms:created>
  <dcterms:modified xsi:type="dcterms:W3CDTF">2022-12-27T18:56:19Z</dcterms:modified>
</cp:coreProperties>
</file>