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F5C2-4A66-4582-9131-22616D81C65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FC88-980B-4C87-A6FA-02E1DAA3D7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E14723-37E9-C38A-6238-A8323166B4C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69EA32E-2F90-1B04-8B64-DC9C13D6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srgbClr val="FFFFFF"/>
                </a:solidFill>
                <a:latin typeface="Adobe Garamond Pro" panose="02020502060506020403" pitchFamily="18" charset="0"/>
              </a:rPr>
              <a:t>Romans 8:5-17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dobe Garamond Pro" panose="02020502060506020403" pitchFamily="18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B967D80F-C4DC-FEF6-08CC-10F75341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8971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kern="0" dirty="0">
                <a:solidFill>
                  <a:srgbClr val="FFFFFF"/>
                </a:solidFill>
                <a:latin typeface="Adobe Garamond Pro" panose="02020502060506020403" pitchFamily="18" charset="0"/>
              </a:rPr>
              <a:t>The Mind Set</a:t>
            </a:r>
            <a:endParaRPr lang="en-US" sz="2000" dirty="0">
              <a:solidFill>
                <a:schemeClr val="bg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3977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3532298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2590800"/>
            <a:ext cx="5181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The Mind Set</a:t>
            </a:r>
          </a:p>
          <a:p>
            <a:pPr algn="ctr"/>
            <a:r>
              <a:rPr lang="en-US" sz="4000" dirty="0"/>
              <a:t>Romans 8:5-17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2954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5626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3311530" cy="3429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67640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FLESH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19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Romans 8:5-17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52578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57200" y="3429000"/>
            <a:ext cx="685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304800"/>
            <a:ext cx="495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Causes hostility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(8:7)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God hostile toward sin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(8:8)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Men want to make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sin palatable.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Is spiritual death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(8:6)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Mind Set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562600" y="762000"/>
            <a:ext cx="3311530" cy="3429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2200" y="167640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SPIRIT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4419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Romans 8:5-17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257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29594" y="3428206"/>
            <a:ext cx="685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62600" y="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Mind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495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Dwell on these things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(Rom. 12:2; 1 Pet. 1:10;  2 Pet. 1:4; Heb. 8:10)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Life and Peace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(8:6)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Always to please God.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(8:12; Gal. 5:16-17; Rom. 6:17-19; Rom. 8:14)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562600" y="762000"/>
            <a:ext cx="3311530" cy="3429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2200" y="167640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SPIRIT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4419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Romans 8:5-17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2578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29594" y="3428206"/>
            <a:ext cx="685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62600" y="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Mind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495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Subjection (8:7)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Righteousness (8:10)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Putting to death deeds of body (8:13)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Led by Spirit (8:14)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Walk by the Spirit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(Gal. 5:25)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428455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85799"/>
            <a:ext cx="1788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FLESH</a:t>
            </a:r>
          </a:p>
        </p:txBody>
      </p:sp>
      <p:pic>
        <p:nvPicPr>
          <p:cNvPr id="6" name="Picture 5" descr="Head - silhou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477000" y="0"/>
            <a:ext cx="2428455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0" y="761999"/>
            <a:ext cx="1788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SPIRIT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9144000" cy="4343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25146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457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What Is Your </a:t>
            </a:r>
          </a:p>
          <a:p>
            <a:pPr algn="ctr"/>
            <a:r>
              <a:rPr lang="en-US" sz="5400" dirty="0"/>
              <a:t>Mind Set?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590800"/>
            <a:ext cx="883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Have you submitted 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your will to God?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Do you belong to Christ?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Garamond Pro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Willis</dc:creator>
  <cp:lastModifiedBy>Charles Willis</cp:lastModifiedBy>
  <cp:revision>4</cp:revision>
  <dcterms:created xsi:type="dcterms:W3CDTF">2015-06-15T18:48:12Z</dcterms:created>
  <dcterms:modified xsi:type="dcterms:W3CDTF">2023-01-25T17:51:47Z</dcterms:modified>
</cp:coreProperties>
</file>