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7E8F"/>
    <a:srgbClr val="4E585F"/>
    <a:srgbClr val="686F72"/>
    <a:srgbClr val="373E4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12BAA43B-90F5-B92B-CAC0-34E2BD6BC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dobe Garamond Pro" panose="02020502060506020403" pitchFamily="18" charset="0"/>
              </a:rPr>
              <a:t>2 Peter 3:17-18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" panose="02020502060506020403" pitchFamily="18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C34747E-D265-DD2A-D798-3B8EA4264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897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kern="0" dirty="0">
                <a:solidFill>
                  <a:srgbClr val="FFFFFF"/>
                </a:solidFill>
                <a:latin typeface="Adobe Garamond Pro" panose="02020502060506020403" pitchFamily="18" charset="0"/>
              </a:rPr>
              <a:t>Steadfast In The Lord</a:t>
            </a:r>
            <a:endParaRPr lang="en-US" sz="2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2D75B-E277-9850-A1B1-0DFDC541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6195E-12A3-2B13-9F20-C40E9A25A8D1}"/>
              </a:ext>
            </a:extLst>
          </p:cNvPr>
          <p:cNvSpPr txBox="1"/>
          <p:nvPr/>
        </p:nvSpPr>
        <p:spPr>
          <a:xfrm>
            <a:off x="1699190" y="1820725"/>
            <a:ext cx="3913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In The Lord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F953E-E65F-641C-D188-F91662E8FE1B}"/>
              </a:ext>
            </a:extLst>
          </p:cNvPr>
          <p:cNvSpPr txBox="1"/>
          <p:nvPr/>
        </p:nvSpPr>
        <p:spPr>
          <a:xfrm>
            <a:off x="1700612" y="962114"/>
            <a:ext cx="695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1200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STEADFAST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7F1BA-62BA-0ACA-0BC3-06C69166CB52}"/>
              </a:ext>
            </a:extLst>
          </p:cNvPr>
          <p:cNvSpPr txBox="1"/>
          <p:nvPr/>
        </p:nvSpPr>
        <p:spPr>
          <a:xfrm>
            <a:off x="5553343" y="1974613"/>
            <a:ext cx="284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Adobe Garamond Pro" panose="02020502060506020403" pitchFamily="18" charset="0"/>
              </a:rPr>
              <a:t>2 Peter 3:17-18</a:t>
            </a:r>
          </a:p>
        </p:txBody>
      </p:sp>
    </p:spTree>
    <p:extLst>
      <p:ext uri="{BB962C8B-B14F-4D97-AF65-F5344CB8AC3E}">
        <p14:creationId xmlns:p14="http://schemas.microsoft.com/office/powerpoint/2010/main" val="7000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69363-3919-702A-9409-0DFF0B121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53" t="11973" r="44112" b="26484"/>
          <a:stretch/>
        </p:blipFill>
        <p:spPr>
          <a:xfrm>
            <a:off x="-589659" y="4529271"/>
            <a:ext cx="3991899" cy="269192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9034A-A021-A419-B7D7-F7583285BB51}"/>
              </a:ext>
            </a:extLst>
          </p:cNvPr>
          <p:cNvSpPr txBox="1"/>
          <p:nvPr/>
        </p:nvSpPr>
        <p:spPr>
          <a:xfrm>
            <a:off x="92580" y="0"/>
            <a:ext cx="905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latin typeface="Bodoni MT" panose="02070603080606020203" pitchFamily="18" charset="0"/>
              </a:rPr>
              <a:t>Sin is a passing pleasure.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FB226-727E-4E21-4E82-FFB670A61694}"/>
              </a:ext>
            </a:extLst>
          </p:cNvPr>
          <p:cNvSpPr txBox="1"/>
          <p:nvPr/>
        </p:nvSpPr>
        <p:spPr>
          <a:xfrm>
            <a:off x="1854436" y="1060213"/>
            <a:ext cx="7289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Adobe Garamond Pro" panose="02020502060506020403" pitchFamily="18" charset="0"/>
              </a:rPr>
              <a:t>Hebrews 11:24-26</a:t>
            </a:r>
          </a:p>
          <a:p>
            <a:endParaRPr lang="en-US" sz="3200" b="1" dirty="0">
              <a:solidFill>
                <a:schemeClr val="bg1"/>
              </a:solidFill>
              <a:effectLst/>
              <a:latin typeface="Adobe Garamond Pro" panose="02020502060506020403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/>
                <a:latin typeface="Adobe Garamond Pro" panose="02020502060506020403" pitchFamily="18" charset="0"/>
              </a:rPr>
              <a:t>There is no lasting joy.</a:t>
            </a:r>
          </a:p>
          <a:p>
            <a:endParaRPr lang="en-US" sz="3200" b="1" dirty="0">
              <a:solidFill>
                <a:schemeClr val="bg1"/>
              </a:solidFill>
              <a:effectLst/>
              <a:latin typeface="Adobe Garamond Pro" panose="02020502060506020403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/>
                <a:latin typeface="Adobe Garamond Pro" panose="02020502060506020403" pitchFamily="18" charset="0"/>
              </a:rPr>
              <a:t>James 1:14-16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3D4A6E-DC08-AA81-D39F-3B7467734901}"/>
              </a:ext>
            </a:extLst>
          </p:cNvPr>
          <p:cNvCxnSpPr/>
          <p:nvPr/>
        </p:nvCxnSpPr>
        <p:spPr>
          <a:xfrm>
            <a:off x="0" y="830997"/>
            <a:ext cx="9144000" cy="0"/>
          </a:xfrm>
          <a:prstGeom prst="line">
            <a:avLst/>
          </a:prstGeom>
          <a:ln w="28575">
            <a:solidFill>
              <a:srgbClr val="637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5A8F17-8702-6089-4800-9FF3F5306C6D}"/>
              </a:ext>
            </a:extLst>
          </p:cNvPr>
          <p:cNvSpPr txBox="1"/>
          <p:nvPr/>
        </p:nvSpPr>
        <p:spPr>
          <a:xfrm>
            <a:off x="658026" y="5423019"/>
            <a:ext cx="213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STEADFAST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FC8E-EE8C-1552-6B84-566EFFB57EB5}"/>
              </a:ext>
            </a:extLst>
          </p:cNvPr>
          <p:cNvSpPr txBox="1"/>
          <p:nvPr/>
        </p:nvSpPr>
        <p:spPr>
          <a:xfrm>
            <a:off x="658026" y="5782913"/>
            <a:ext cx="135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In The Lord</a:t>
            </a:r>
          </a:p>
        </p:txBody>
      </p:sp>
    </p:spTree>
    <p:extLst>
      <p:ext uri="{BB962C8B-B14F-4D97-AF65-F5344CB8AC3E}">
        <p14:creationId xmlns:p14="http://schemas.microsoft.com/office/powerpoint/2010/main" val="39029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69363-3919-702A-9409-0DFF0B121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53" t="11973" r="44112" b="26484"/>
          <a:stretch/>
        </p:blipFill>
        <p:spPr>
          <a:xfrm>
            <a:off x="-589659" y="4529271"/>
            <a:ext cx="3991899" cy="269192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9034A-A021-A419-B7D7-F7583285BB51}"/>
              </a:ext>
            </a:extLst>
          </p:cNvPr>
          <p:cNvSpPr txBox="1"/>
          <p:nvPr/>
        </p:nvSpPr>
        <p:spPr>
          <a:xfrm>
            <a:off x="92580" y="0"/>
            <a:ext cx="905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latin typeface="Bodoni MT" panose="02070603080606020203" pitchFamily="18" charset="0"/>
              </a:rPr>
              <a:t>A Deception Of The Devil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FB226-727E-4E21-4E82-FFB670A61694}"/>
              </a:ext>
            </a:extLst>
          </p:cNvPr>
          <p:cNvSpPr txBox="1"/>
          <p:nvPr/>
        </p:nvSpPr>
        <p:spPr>
          <a:xfrm>
            <a:off x="1854436" y="1060213"/>
            <a:ext cx="72895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Adobe Garamond Pro" panose="02020502060506020403" pitchFamily="18" charset="0"/>
              </a:rPr>
              <a:t>Romans 6:23; Ezekiel 18:20</a:t>
            </a:r>
          </a:p>
          <a:p>
            <a:r>
              <a:rPr lang="en-US" sz="3200" b="1" dirty="0">
                <a:solidFill>
                  <a:schemeClr val="bg1"/>
                </a:solidFill>
                <a:latin typeface="Adobe Garamond Pro" panose="02020502060506020403" pitchFamily="18" charset="0"/>
              </a:rPr>
              <a:t>2 Thessalonians 2:11-15</a:t>
            </a:r>
            <a:endParaRPr lang="en-US" sz="3200" b="1" dirty="0">
              <a:solidFill>
                <a:schemeClr val="bg1"/>
              </a:solidFill>
              <a:effectLst/>
              <a:latin typeface="Adobe Garamond Pro" panose="02020502060506020403" pitchFamily="18" charset="0"/>
            </a:endParaRPr>
          </a:p>
          <a:p>
            <a:endParaRPr lang="en-US" sz="3200" b="1" dirty="0">
              <a:solidFill>
                <a:schemeClr val="bg1"/>
              </a:solidFill>
              <a:effectLst/>
              <a:latin typeface="Adobe Garamond Pro" panose="02020502060506020403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/>
                <a:latin typeface="Adobe Garamond Pro" panose="02020502060506020403" pitchFamily="18" charset="0"/>
              </a:rPr>
              <a:t>Hebrews 3:12-14</a:t>
            </a:r>
          </a:p>
          <a:p>
            <a:r>
              <a:rPr lang="en-US" sz="3200" b="1" dirty="0">
                <a:solidFill>
                  <a:schemeClr val="bg1"/>
                </a:solidFill>
                <a:latin typeface="Adobe Garamond Pro" panose="02020502060506020403" pitchFamily="18" charset="0"/>
              </a:rPr>
              <a:t>	(Exodus 7-14; Acts 19:8-9)</a:t>
            </a:r>
          </a:p>
          <a:p>
            <a:r>
              <a:rPr lang="en-US" sz="3200" b="1" dirty="0">
                <a:solidFill>
                  <a:schemeClr val="bg1"/>
                </a:solidFill>
                <a:effectLst/>
                <a:latin typeface="Adobe Garamond Pro" panose="02020502060506020403" pitchFamily="18" charset="0"/>
              </a:rPr>
              <a:t>	 Our heart can become stubborn by sin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3D4A6E-DC08-AA81-D39F-3B7467734901}"/>
              </a:ext>
            </a:extLst>
          </p:cNvPr>
          <p:cNvCxnSpPr/>
          <p:nvPr/>
        </p:nvCxnSpPr>
        <p:spPr>
          <a:xfrm>
            <a:off x="0" y="830997"/>
            <a:ext cx="9144000" cy="0"/>
          </a:xfrm>
          <a:prstGeom prst="line">
            <a:avLst/>
          </a:prstGeom>
          <a:ln w="28575">
            <a:solidFill>
              <a:srgbClr val="637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5A8F17-8702-6089-4800-9FF3F5306C6D}"/>
              </a:ext>
            </a:extLst>
          </p:cNvPr>
          <p:cNvSpPr txBox="1"/>
          <p:nvPr/>
        </p:nvSpPr>
        <p:spPr>
          <a:xfrm>
            <a:off x="658026" y="5423019"/>
            <a:ext cx="213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STEADFAST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FC8E-EE8C-1552-6B84-566EFFB57EB5}"/>
              </a:ext>
            </a:extLst>
          </p:cNvPr>
          <p:cNvSpPr txBox="1"/>
          <p:nvPr/>
        </p:nvSpPr>
        <p:spPr>
          <a:xfrm>
            <a:off x="658026" y="5782913"/>
            <a:ext cx="135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In The Lord</a:t>
            </a:r>
          </a:p>
        </p:txBody>
      </p:sp>
    </p:spTree>
    <p:extLst>
      <p:ext uri="{BB962C8B-B14F-4D97-AF65-F5344CB8AC3E}">
        <p14:creationId xmlns:p14="http://schemas.microsoft.com/office/powerpoint/2010/main" val="14323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69363-3919-702A-9409-0DFF0B121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53" t="11973" r="44112" b="26484"/>
          <a:stretch/>
        </p:blipFill>
        <p:spPr>
          <a:xfrm>
            <a:off x="-589659" y="4529271"/>
            <a:ext cx="3991899" cy="269192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9034A-A021-A419-B7D7-F7583285BB51}"/>
              </a:ext>
            </a:extLst>
          </p:cNvPr>
          <p:cNvSpPr txBox="1"/>
          <p:nvPr/>
        </p:nvSpPr>
        <p:spPr>
          <a:xfrm>
            <a:off x="92580" y="0"/>
            <a:ext cx="905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latin typeface="Bodoni MT" panose="02070603080606020203" pitchFamily="18" charset="0"/>
              </a:rPr>
              <a:t>The World Is Passing Away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FB226-727E-4E21-4E82-FFB670A61694}"/>
              </a:ext>
            </a:extLst>
          </p:cNvPr>
          <p:cNvSpPr txBox="1"/>
          <p:nvPr/>
        </p:nvSpPr>
        <p:spPr>
          <a:xfrm>
            <a:off x="1854436" y="1060213"/>
            <a:ext cx="7289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Adobe Garamond Pro" panose="02020502060506020403" pitchFamily="18" charset="0"/>
              </a:rPr>
              <a:t>1 John 2:15-17</a:t>
            </a:r>
          </a:p>
          <a:p>
            <a:endParaRPr lang="en-US" sz="3200" b="1" dirty="0">
              <a:solidFill>
                <a:schemeClr val="bg1"/>
              </a:solidFill>
              <a:effectLst/>
              <a:latin typeface="Adobe Garamond Pro" panose="02020502060506020403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/>
                <a:latin typeface="Adobe Garamond Pro" panose="02020502060506020403" pitchFamily="18" charset="0"/>
              </a:rPr>
              <a:t>1 Thessalonians 5:1-11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  <a:p>
            <a:endParaRPr lang="en-US" sz="3200" b="1" dirty="0">
              <a:solidFill>
                <a:schemeClr val="bg1"/>
              </a:solidFill>
              <a:effectLst/>
              <a:latin typeface="Adobe Garamond Pro" panose="02020502060506020403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dobe Garamond Pro" panose="02020502060506020403" pitchFamily="18" charset="0"/>
              </a:rPr>
              <a:t>1 Corinthians 15</a:t>
            </a:r>
            <a:endParaRPr lang="en-US" sz="3200" b="1" dirty="0">
              <a:solidFill>
                <a:schemeClr val="bg1"/>
              </a:solidFill>
              <a:effectLst/>
              <a:latin typeface="Adobe Garamond Pro" panose="02020502060506020403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3D4A6E-DC08-AA81-D39F-3B7467734901}"/>
              </a:ext>
            </a:extLst>
          </p:cNvPr>
          <p:cNvCxnSpPr/>
          <p:nvPr/>
        </p:nvCxnSpPr>
        <p:spPr>
          <a:xfrm>
            <a:off x="0" y="830997"/>
            <a:ext cx="9144000" cy="0"/>
          </a:xfrm>
          <a:prstGeom prst="line">
            <a:avLst/>
          </a:prstGeom>
          <a:ln w="28575">
            <a:solidFill>
              <a:srgbClr val="637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5A8F17-8702-6089-4800-9FF3F5306C6D}"/>
              </a:ext>
            </a:extLst>
          </p:cNvPr>
          <p:cNvSpPr txBox="1"/>
          <p:nvPr/>
        </p:nvSpPr>
        <p:spPr>
          <a:xfrm>
            <a:off x="658026" y="5423019"/>
            <a:ext cx="213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STEADFAST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FC8E-EE8C-1552-6B84-566EFFB57EB5}"/>
              </a:ext>
            </a:extLst>
          </p:cNvPr>
          <p:cNvSpPr txBox="1"/>
          <p:nvPr/>
        </p:nvSpPr>
        <p:spPr>
          <a:xfrm>
            <a:off x="658026" y="5782913"/>
            <a:ext cx="135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In The Lord</a:t>
            </a:r>
          </a:p>
        </p:txBody>
      </p:sp>
    </p:spTree>
    <p:extLst>
      <p:ext uri="{BB962C8B-B14F-4D97-AF65-F5344CB8AC3E}">
        <p14:creationId xmlns:p14="http://schemas.microsoft.com/office/powerpoint/2010/main" val="12124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2D75B-E277-9850-A1B1-0DFDC541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6195E-12A3-2B13-9F20-C40E9A25A8D1}"/>
              </a:ext>
            </a:extLst>
          </p:cNvPr>
          <p:cNvSpPr txBox="1"/>
          <p:nvPr/>
        </p:nvSpPr>
        <p:spPr>
          <a:xfrm>
            <a:off x="1699190" y="1820725"/>
            <a:ext cx="3913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In The Lord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F953E-E65F-641C-D188-F91662E8FE1B}"/>
              </a:ext>
            </a:extLst>
          </p:cNvPr>
          <p:cNvSpPr txBox="1"/>
          <p:nvPr/>
        </p:nvSpPr>
        <p:spPr>
          <a:xfrm>
            <a:off x="1700612" y="962114"/>
            <a:ext cx="695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1200" dirty="0">
                <a:solidFill>
                  <a:schemeClr val="bg1"/>
                </a:solidFill>
                <a:effectLst>
                  <a:glow rad="63500">
                    <a:srgbClr val="000000"/>
                  </a:glow>
                </a:effectLst>
                <a:latin typeface="Bodoni MT" panose="02070603080606020203" pitchFamily="18" charset="0"/>
              </a:rPr>
              <a:t>STEADFAST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7F1BA-62BA-0ACA-0BC3-06C69166CB52}"/>
              </a:ext>
            </a:extLst>
          </p:cNvPr>
          <p:cNvSpPr txBox="1"/>
          <p:nvPr/>
        </p:nvSpPr>
        <p:spPr>
          <a:xfrm>
            <a:off x="5230026" y="2037565"/>
            <a:ext cx="3913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glow rad="76200">
                    <a:srgbClr val="000000"/>
                  </a:glow>
                </a:effectLst>
                <a:latin typeface="Adobe Garamond Pro" panose="02020502060506020403" pitchFamily="18" charset="0"/>
              </a:rPr>
              <a:t>Pleasures of Serving God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glow rad="76200">
                    <a:srgbClr val="000000"/>
                  </a:glow>
                </a:effectLst>
                <a:latin typeface="Adobe Garamond Pro" panose="02020502060506020403" pitchFamily="18" charset="0"/>
              </a:rPr>
              <a:t>Psalm 16:11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glow rad="76200">
                    <a:srgbClr val="000000"/>
                  </a:glow>
                </a:effectLst>
                <a:latin typeface="Adobe Garamond Pro" panose="02020502060506020403" pitchFamily="18" charset="0"/>
              </a:rPr>
              <a:t>Psalm 73:25-28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glow rad="76200">
                    <a:srgbClr val="000000"/>
                  </a:glow>
                </a:effectLst>
                <a:latin typeface="Adobe Garamond Pro" panose="02020502060506020403" pitchFamily="18" charset="0"/>
              </a:rPr>
              <a:t>James 1:12</a:t>
            </a:r>
          </a:p>
        </p:txBody>
      </p:sp>
    </p:spTree>
    <p:extLst>
      <p:ext uri="{BB962C8B-B14F-4D97-AF65-F5344CB8AC3E}">
        <p14:creationId xmlns:p14="http://schemas.microsoft.com/office/powerpoint/2010/main" val="23263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</TotalTime>
  <Words>102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Adobe Garamond Pro</vt:lpstr>
      <vt:lpstr>Arial</vt:lpstr>
      <vt:lpstr>Bodoni MT</vt:lpstr>
      <vt:lpstr>Calibri</vt:lpstr>
      <vt:lpstr>Calibri Light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2023-01-03T16:39:26Z</dcterms:created>
  <dcterms:modified xsi:type="dcterms:W3CDTF">2023-01-03T17:09:00Z</dcterms:modified>
</cp:coreProperties>
</file>