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ModestoLite Regular" pitchFamily="50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180874AC-2BAF-2BF6-17A4-5C0CAD2C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God’s One Way</a:t>
            </a: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E3EA8BA-536C-52CB-3C29-CDA70061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Acts 9:2; 22:4; 24:14</a:t>
            </a:r>
          </a:p>
        </p:txBody>
      </p:sp>
    </p:spTree>
    <p:extLst>
      <p:ext uri="{BB962C8B-B14F-4D97-AF65-F5344CB8AC3E}">
        <p14:creationId xmlns:p14="http://schemas.microsoft.com/office/powerpoint/2010/main" val="164126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Positions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Deceived &amp; Deceiver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Officials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Murderers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2EF93-8B7F-AF05-0055-5DB8A4DA8BE0}"/>
              </a:ext>
            </a:extLst>
          </p:cNvPr>
          <p:cNvCxnSpPr>
            <a:cxnSpLocks/>
          </p:cNvCxnSpPr>
          <p:nvPr/>
        </p:nvCxnSpPr>
        <p:spPr>
          <a:xfrm>
            <a:off x="1159833" y="3034767"/>
            <a:ext cx="1673033" cy="54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584500-6457-2CC7-A0D9-D7ADCEA21559}"/>
              </a:ext>
            </a:extLst>
          </p:cNvPr>
          <p:cNvCxnSpPr>
            <a:cxnSpLocks/>
          </p:cNvCxnSpPr>
          <p:nvPr/>
        </p:nvCxnSpPr>
        <p:spPr>
          <a:xfrm>
            <a:off x="1159833" y="3882685"/>
            <a:ext cx="1403905" cy="22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6F2762-D2DA-3953-C869-A711BF53C99A}"/>
              </a:ext>
            </a:extLst>
          </p:cNvPr>
          <p:cNvCxnSpPr>
            <a:cxnSpLocks/>
          </p:cNvCxnSpPr>
          <p:nvPr/>
        </p:nvCxnSpPr>
        <p:spPr>
          <a:xfrm flipV="1">
            <a:off x="1159833" y="4631638"/>
            <a:ext cx="1318447" cy="25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78959D-F283-472D-3DF5-B66AAC584B04}"/>
              </a:ext>
            </a:extLst>
          </p:cNvPr>
          <p:cNvCxnSpPr>
            <a:cxnSpLocks/>
          </p:cNvCxnSpPr>
          <p:nvPr/>
        </p:nvCxnSpPr>
        <p:spPr>
          <a:xfrm flipV="1">
            <a:off x="1072951" y="4979121"/>
            <a:ext cx="1405329" cy="768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8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Positions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Deceived &amp; Deceiver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Officials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Murderers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2EF93-8B7F-AF05-0055-5DB8A4DA8BE0}"/>
              </a:ext>
            </a:extLst>
          </p:cNvPr>
          <p:cNvCxnSpPr>
            <a:cxnSpLocks/>
          </p:cNvCxnSpPr>
          <p:nvPr/>
        </p:nvCxnSpPr>
        <p:spPr>
          <a:xfrm>
            <a:off x="1159833" y="3034767"/>
            <a:ext cx="1673033" cy="54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584500-6457-2CC7-A0D9-D7ADCEA21559}"/>
              </a:ext>
            </a:extLst>
          </p:cNvPr>
          <p:cNvCxnSpPr>
            <a:cxnSpLocks/>
          </p:cNvCxnSpPr>
          <p:nvPr/>
        </p:nvCxnSpPr>
        <p:spPr>
          <a:xfrm>
            <a:off x="1159833" y="3882685"/>
            <a:ext cx="1403905" cy="22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6F2762-D2DA-3953-C869-A711BF53C99A}"/>
              </a:ext>
            </a:extLst>
          </p:cNvPr>
          <p:cNvCxnSpPr>
            <a:cxnSpLocks/>
          </p:cNvCxnSpPr>
          <p:nvPr/>
        </p:nvCxnSpPr>
        <p:spPr>
          <a:xfrm flipV="1">
            <a:off x="1159833" y="4631638"/>
            <a:ext cx="1318447" cy="25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78959D-F283-472D-3DF5-B66AAC584B04}"/>
              </a:ext>
            </a:extLst>
          </p:cNvPr>
          <p:cNvCxnSpPr>
            <a:cxnSpLocks/>
          </p:cNvCxnSpPr>
          <p:nvPr/>
        </p:nvCxnSpPr>
        <p:spPr>
          <a:xfrm flipV="1">
            <a:off x="1072951" y="4979121"/>
            <a:ext cx="1405329" cy="768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213C98-D1A2-4767-14A3-A97D2E7F11C6}"/>
              </a:ext>
            </a:extLst>
          </p:cNvPr>
          <p:cNvCxnSpPr>
            <a:cxnSpLocks/>
          </p:cNvCxnSpPr>
          <p:nvPr/>
        </p:nvCxnSpPr>
        <p:spPr>
          <a:xfrm flipV="1">
            <a:off x="2353818" y="5102849"/>
            <a:ext cx="383087" cy="53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A9F0F24-2F20-6FAA-3A2E-101134E8F928}"/>
              </a:ext>
            </a:extLst>
          </p:cNvPr>
          <p:cNvSpPr txBox="1"/>
          <p:nvPr/>
        </p:nvSpPr>
        <p:spPr>
          <a:xfrm>
            <a:off x="1633119" y="5572021"/>
            <a:ext cx="123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Sinners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Cor. 6</a:t>
            </a:r>
          </a:p>
        </p:txBody>
      </p:sp>
    </p:spTree>
    <p:extLst>
      <p:ext uri="{BB962C8B-B14F-4D97-AF65-F5344CB8AC3E}">
        <p14:creationId xmlns:p14="http://schemas.microsoft.com/office/powerpoint/2010/main" val="341332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Positions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Deceived &amp; Deceiver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Officials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Murderers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2EF93-8B7F-AF05-0055-5DB8A4DA8BE0}"/>
              </a:ext>
            </a:extLst>
          </p:cNvPr>
          <p:cNvCxnSpPr>
            <a:cxnSpLocks/>
          </p:cNvCxnSpPr>
          <p:nvPr/>
        </p:nvCxnSpPr>
        <p:spPr>
          <a:xfrm>
            <a:off x="1159833" y="3034767"/>
            <a:ext cx="1673033" cy="54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584500-6457-2CC7-A0D9-D7ADCEA21559}"/>
              </a:ext>
            </a:extLst>
          </p:cNvPr>
          <p:cNvCxnSpPr>
            <a:cxnSpLocks/>
          </p:cNvCxnSpPr>
          <p:nvPr/>
        </p:nvCxnSpPr>
        <p:spPr>
          <a:xfrm>
            <a:off x="1159833" y="3882685"/>
            <a:ext cx="1403905" cy="22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6F2762-D2DA-3953-C869-A711BF53C99A}"/>
              </a:ext>
            </a:extLst>
          </p:cNvPr>
          <p:cNvCxnSpPr>
            <a:cxnSpLocks/>
          </p:cNvCxnSpPr>
          <p:nvPr/>
        </p:nvCxnSpPr>
        <p:spPr>
          <a:xfrm flipV="1">
            <a:off x="1159833" y="4631638"/>
            <a:ext cx="1318447" cy="25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78959D-F283-472D-3DF5-B66AAC584B04}"/>
              </a:ext>
            </a:extLst>
          </p:cNvPr>
          <p:cNvCxnSpPr>
            <a:cxnSpLocks/>
          </p:cNvCxnSpPr>
          <p:nvPr/>
        </p:nvCxnSpPr>
        <p:spPr>
          <a:xfrm flipV="1">
            <a:off x="1072951" y="4979121"/>
            <a:ext cx="1405329" cy="768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213C98-D1A2-4767-14A3-A97D2E7F11C6}"/>
              </a:ext>
            </a:extLst>
          </p:cNvPr>
          <p:cNvCxnSpPr>
            <a:cxnSpLocks/>
          </p:cNvCxnSpPr>
          <p:nvPr/>
        </p:nvCxnSpPr>
        <p:spPr>
          <a:xfrm flipV="1">
            <a:off x="2353818" y="5102849"/>
            <a:ext cx="383087" cy="53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A9F0F24-2F20-6FAA-3A2E-101134E8F928}"/>
              </a:ext>
            </a:extLst>
          </p:cNvPr>
          <p:cNvSpPr txBox="1"/>
          <p:nvPr/>
        </p:nvSpPr>
        <p:spPr>
          <a:xfrm>
            <a:off x="1633119" y="5572021"/>
            <a:ext cx="123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Sinners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Cor. 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EAC26D-31AC-5A08-B62F-77C944A59FCE}"/>
              </a:ext>
            </a:extLst>
          </p:cNvPr>
          <p:cNvSpPr txBox="1"/>
          <p:nvPr/>
        </p:nvSpPr>
        <p:spPr>
          <a:xfrm>
            <a:off x="3302822" y="5781320"/>
            <a:ext cx="1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Persecutors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3AB3EF-55A7-C2A6-6C68-A86CCF16D1B1}"/>
              </a:ext>
            </a:extLst>
          </p:cNvPr>
          <p:cNvCxnSpPr>
            <a:cxnSpLocks/>
          </p:cNvCxnSpPr>
          <p:nvPr/>
        </p:nvCxnSpPr>
        <p:spPr>
          <a:xfrm flipH="1" flipV="1">
            <a:off x="3075760" y="5119653"/>
            <a:ext cx="558515" cy="711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5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1D8328B-6362-558E-B7CC-FFA34A65F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994" t="7472" r="65358" b="52021"/>
          <a:stretch/>
        </p:blipFill>
        <p:spPr>
          <a:xfrm>
            <a:off x="8024501" y="896019"/>
            <a:ext cx="964246" cy="5180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C1CF07-EC2F-D4F7-51CC-5565794B1245}"/>
              </a:ext>
            </a:extLst>
          </p:cNvPr>
          <p:cNvSpPr txBox="1"/>
          <p:nvPr/>
        </p:nvSpPr>
        <p:spPr>
          <a:xfrm>
            <a:off x="7772400" y="1314060"/>
            <a:ext cx="14342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 Tim. 4:6-8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Rev. 2:10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Positions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Deceived &amp; Deceiver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Officials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Murderers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2EF93-8B7F-AF05-0055-5DB8A4DA8BE0}"/>
              </a:ext>
            </a:extLst>
          </p:cNvPr>
          <p:cNvCxnSpPr>
            <a:cxnSpLocks/>
          </p:cNvCxnSpPr>
          <p:nvPr/>
        </p:nvCxnSpPr>
        <p:spPr>
          <a:xfrm>
            <a:off x="1159833" y="3034767"/>
            <a:ext cx="1673033" cy="54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584500-6457-2CC7-A0D9-D7ADCEA21559}"/>
              </a:ext>
            </a:extLst>
          </p:cNvPr>
          <p:cNvCxnSpPr>
            <a:cxnSpLocks/>
          </p:cNvCxnSpPr>
          <p:nvPr/>
        </p:nvCxnSpPr>
        <p:spPr>
          <a:xfrm>
            <a:off x="1159833" y="3882685"/>
            <a:ext cx="1403905" cy="22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6F2762-D2DA-3953-C869-A711BF53C99A}"/>
              </a:ext>
            </a:extLst>
          </p:cNvPr>
          <p:cNvCxnSpPr>
            <a:cxnSpLocks/>
          </p:cNvCxnSpPr>
          <p:nvPr/>
        </p:nvCxnSpPr>
        <p:spPr>
          <a:xfrm flipV="1">
            <a:off x="1159833" y="4631638"/>
            <a:ext cx="1318447" cy="25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78959D-F283-472D-3DF5-B66AAC584B04}"/>
              </a:ext>
            </a:extLst>
          </p:cNvPr>
          <p:cNvCxnSpPr>
            <a:cxnSpLocks/>
          </p:cNvCxnSpPr>
          <p:nvPr/>
        </p:nvCxnSpPr>
        <p:spPr>
          <a:xfrm flipV="1">
            <a:off x="1072951" y="4979121"/>
            <a:ext cx="1405329" cy="768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213C98-D1A2-4767-14A3-A97D2E7F11C6}"/>
              </a:ext>
            </a:extLst>
          </p:cNvPr>
          <p:cNvCxnSpPr>
            <a:cxnSpLocks/>
          </p:cNvCxnSpPr>
          <p:nvPr/>
        </p:nvCxnSpPr>
        <p:spPr>
          <a:xfrm flipV="1">
            <a:off x="2353818" y="5102849"/>
            <a:ext cx="383087" cy="53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A9F0F24-2F20-6FAA-3A2E-101134E8F928}"/>
              </a:ext>
            </a:extLst>
          </p:cNvPr>
          <p:cNvSpPr txBox="1"/>
          <p:nvPr/>
        </p:nvSpPr>
        <p:spPr>
          <a:xfrm>
            <a:off x="1633119" y="5572021"/>
            <a:ext cx="123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Sinners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Cor. 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EAC26D-31AC-5A08-B62F-77C944A59FCE}"/>
              </a:ext>
            </a:extLst>
          </p:cNvPr>
          <p:cNvSpPr txBox="1"/>
          <p:nvPr/>
        </p:nvSpPr>
        <p:spPr>
          <a:xfrm>
            <a:off x="3302822" y="5781320"/>
            <a:ext cx="1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Persecutors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3AB3EF-55A7-C2A6-6C68-A86CCF16D1B1}"/>
              </a:ext>
            </a:extLst>
          </p:cNvPr>
          <p:cNvCxnSpPr>
            <a:cxnSpLocks/>
          </p:cNvCxnSpPr>
          <p:nvPr/>
        </p:nvCxnSpPr>
        <p:spPr>
          <a:xfrm flipH="1" flipV="1">
            <a:off x="3075760" y="5119653"/>
            <a:ext cx="558515" cy="711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01DF1DC-2C15-3FA6-1BE2-FBE6A9C2B637}"/>
              </a:ext>
            </a:extLst>
          </p:cNvPr>
          <p:cNvSpPr txBox="1"/>
          <p:nvPr/>
        </p:nvSpPr>
        <p:spPr>
          <a:xfrm>
            <a:off x="6168300" y="2857442"/>
            <a:ext cx="26851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2:47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20:28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Ephesians 5:23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HIS Church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Ephesians 1:22-23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Matthew 16:18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 Corinthians 12:13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Stop Sinning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Romans 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F43EC-3EE7-C745-15CC-6B15522569D6}"/>
              </a:ext>
            </a:extLst>
          </p:cNvPr>
          <p:cNvGrpSpPr/>
          <p:nvPr/>
        </p:nvGrpSpPr>
        <p:grpSpPr>
          <a:xfrm>
            <a:off x="5674407" y="1378280"/>
            <a:ext cx="1856574" cy="1642466"/>
            <a:chOff x="5674407" y="1378280"/>
            <a:chExt cx="1856574" cy="16424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778C00-545F-BCA2-D469-70D947FD5D32}"/>
                </a:ext>
              </a:extLst>
            </p:cNvPr>
            <p:cNvGrpSpPr/>
            <p:nvPr/>
          </p:nvGrpSpPr>
          <p:grpSpPr>
            <a:xfrm>
              <a:off x="5674407" y="1593981"/>
              <a:ext cx="828942" cy="1426765"/>
              <a:chOff x="5674407" y="1593981"/>
              <a:chExt cx="828942" cy="14267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317FDDC-D252-5128-88D6-19D1B0E0A599}"/>
                  </a:ext>
                </a:extLst>
              </p:cNvPr>
              <p:cNvGrpSpPr/>
              <p:nvPr/>
            </p:nvGrpSpPr>
            <p:grpSpPr>
              <a:xfrm>
                <a:off x="5674407" y="1593981"/>
                <a:ext cx="828942" cy="1426765"/>
                <a:chOff x="6238430" y="1555335"/>
                <a:chExt cx="828942" cy="1426765"/>
              </a:xfrm>
              <a:scene3d>
                <a:camera prst="isometricOffAxis2Left">
                  <a:rot lat="600000" lon="2400000" rev="0"/>
                </a:camera>
                <a:lightRig rig="threePt" dir="t"/>
              </a:scene3d>
            </p:grpSpPr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CD8BFA0C-FF63-8D07-F92B-99DF9E157626}"/>
                    </a:ext>
                  </a:extLst>
                </p:cNvPr>
                <p:cNvSpPr/>
                <p:nvPr/>
              </p:nvSpPr>
              <p:spPr>
                <a:xfrm>
                  <a:off x="6238430" y="1555335"/>
                  <a:ext cx="828942" cy="67511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p3d extrusionH="2032000">
                  <a:extrusionClr>
                    <a:schemeClr val="bg1">
                      <a:lumMod val="9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F35ACBF-6E27-D651-2326-D67FECEF57C4}"/>
                    </a:ext>
                  </a:extLst>
                </p:cNvPr>
                <p:cNvSpPr/>
                <p:nvPr/>
              </p:nvSpPr>
              <p:spPr>
                <a:xfrm>
                  <a:off x="6238430" y="2230452"/>
                  <a:ext cx="828942" cy="751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p3d extrusionH="2032000">
                  <a:extrusionClr>
                    <a:schemeClr val="bg1">
                      <a:lumMod val="9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lowchart: Delay 19">
                <a:extLst>
                  <a:ext uri="{FF2B5EF4-FFF2-40B4-BE49-F238E27FC236}">
                    <a16:creationId xmlns:a16="http://schemas.microsoft.com/office/drawing/2014/main" id="{79F8522D-24EA-6D0A-4B11-150150501155}"/>
                  </a:ext>
                </a:extLst>
              </p:cNvPr>
              <p:cNvSpPr/>
              <p:nvPr/>
            </p:nvSpPr>
            <p:spPr>
              <a:xfrm rot="16721361">
                <a:off x="5880929" y="2650543"/>
                <a:ext cx="457200" cy="274320"/>
              </a:xfrm>
              <a:prstGeom prst="flowChartDelay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isometricOffAxis1Right"/>
                <a:lightRig rig="threePt" dir="t"/>
              </a:scene3d>
              <a:sp3d extrusionH="38100"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4F08CD-A5C2-1566-BC96-F91D7F5BF83E}"/>
                </a:ext>
              </a:extLst>
            </p:cNvPr>
            <p:cNvSpPr txBox="1"/>
            <p:nvPr/>
          </p:nvSpPr>
          <p:spPr>
            <a:xfrm>
              <a:off x="6405785" y="1378280"/>
              <a:ext cx="1125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2400000" rev="600000"/>
                </a:camera>
                <a:lightRig rig="threePt" dir="t"/>
              </a:scene3d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Christ’s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Church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A16B90-1D54-8139-B9B8-77531E811758}"/>
              </a:ext>
            </a:extLst>
          </p:cNvPr>
          <p:cNvGrpSpPr/>
          <p:nvPr/>
        </p:nvGrpSpPr>
        <p:grpSpPr>
          <a:xfrm>
            <a:off x="4918105" y="2882754"/>
            <a:ext cx="1387445" cy="665888"/>
            <a:chOff x="4918105" y="2882754"/>
            <a:chExt cx="1387445" cy="6658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CDAF97-7B7E-8775-A213-0FD792422DE8}"/>
                </a:ext>
              </a:extLst>
            </p:cNvPr>
            <p:cNvGrpSpPr/>
            <p:nvPr/>
          </p:nvGrpSpPr>
          <p:grpSpPr>
            <a:xfrm>
              <a:off x="4918105" y="2982481"/>
              <a:ext cx="1387445" cy="566161"/>
              <a:chOff x="4918105" y="2982481"/>
              <a:chExt cx="1387445" cy="56616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9FE047F-4250-2EB4-3F9A-0C0D6D7AAB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8105" y="2982481"/>
                <a:ext cx="1012676" cy="44651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A13281D-65E3-C1ED-1B2B-AE98EFD21C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8105" y="3034401"/>
                <a:ext cx="1387445" cy="51424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Graphic 18" descr="Walk with solid fill">
              <a:extLst>
                <a:ext uri="{FF2B5EF4-FFF2-40B4-BE49-F238E27FC236}">
                  <a16:creationId xmlns:a16="http://schemas.microsoft.com/office/drawing/2014/main" id="{628ACB01-D16D-FA73-7DF4-F7B8E7AE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8393" y="2882754"/>
              <a:ext cx="417316" cy="417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86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</p:spTree>
    <p:extLst>
      <p:ext uri="{BB962C8B-B14F-4D97-AF65-F5344CB8AC3E}">
        <p14:creationId xmlns:p14="http://schemas.microsoft.com/office/powerpoint/2010/main" val="23706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</p:spTree>
    <p:extLst>
      <p:ext uri="{BB962C8B-B14F-4D97-AF65-F5344CB8AC3E}">
        <p14:creationId xmlns:p14="http://schemas.microsoft.com/office/powerpoint/2010/main" val="123196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</p:spTree>
    <p:extLst>
      <p:ext uri="{BB962C8B-B14F-4D97-AF65-F5344CB8AC3E}">
        <p14:creationId xmlns:p14="http://schemas.microsoft.com/office/powerpoint/2010/main" val="173613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9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75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Positions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2EF93-8B7F-AF05-0055-5DB8A4DA8BE0}"/>
              </a:ext>
            </a:extLst>
          </p:cNvPr>
          <p:cNvCxnSpPr>
            <a:cxnSpLocks/>
          </p:cNvCxnSpPr>
          <p:nvPr/>
        </p:nvCxnSpPr>
        <p:spPr>
          <a:xfrm>
            <a:off x="1159833" y="3034767"/>
            <a:ext cx="1673033" cy="54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8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Positions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Deceived &amp; Deceiver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2EF93-8B7F-AF05-0055-5DB8A4DA8BE0}"/>
              </a:ext>
            </a:extLst>
          </p:cNvPr>
          <p:cNvCxnSpPr>
            <a:cxnSpLocks/>
          </p:cNvCxnSpPr>
          <p:nvPr/>
        </p:nvCxnSpPr>
        <p:spPr>
          <a:xfrm>
            <a:off x="1159833" y="3034767"/>
            <a:ext cx="1673033" cy="54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584500-6457-2CC7-A0D9-D7ADCEA21559}"/>
              </a:ext>
            </a:extLst>
          </p:cNvPr>
          <p:cNvCxnSpPr>
            <a:cxnSpLocks/>
          </p:cNvCxnSpPr>
          <p:nvPr/>
        </p:nvCxnSpPr>
        <p:spPr>
          <a:xfrm>
            <a:off x="1159833" y="3882685"/>
            <a:ext cx="1403905" cy="22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4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51D4C-76A5-3A47-7FA6-2364AD18D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8618E-0006-FD68-FB28-5821C93C93A1}"/>
              </a:ext>
            </a:extLst>
          </p:cNvPr>
          <p:cNvSpPr txBox="1"/>
          <p:nvPr/>
        </p:nvSpPr>
        <p:spPr>
          <a:xfrm>
            <a:off x="0" y="-119642"/>
            <a:ext cx="567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destoLite Regular" pitchFamily="50" charset="0"/>
              </a:rPr>
              <a:t>GOD’S ONE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706E-14EA-21DC-4709-F4AEFF4E8A2A}"/>
              </a:ext>
            </a:extLst>
          </p:cNvPr>
          <p:cNvSpPr txBox="1"/>
          <p:nvPr/>
        </p:nvSpPr>
        <p:spPr>
          <a:xfrm>
            <a:off x="5674407" y="-27310"/>
            <a:ext cx="337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Acts 4:12; John 14:6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 10:9; 1 Timothy 2:5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89B0-0CAC-0E0F-3C43-8E0873392B4C}"/>
              </a:ext>
            </a:extLst>
          </p:cNvPr>
          <p:cNvGrpSpPr/>
          <p:nvPr/>
        </p:nvGrpSpPr>
        <p:grpSpPr>
          <a:xfrm>
            <a:off x="3720269" y="1488392"/>
            <a:ext cx="1828800" cy="2170632"/>
            <a:chOff x="1532546" y="1394389"/>
            <a:chExt cx="1828800" cy="2170632"/>
          </a:xfrm>
          <a:scene3d>
            <a:camera prst="isometricLeftDown">
              <a:rot lat="600000" lon="2400000" rev="0"/>
            </a:camera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B6EDE-F3AF-2B0B-860B-0A3AC5298DB2}"/>
                </a:ext>
              </a:extLst>
            </p:cNvPr>
            <p:cNvSpPr/>
            <p:nvPr/>
          </p:nvSpPr>
          <p:spPr>
            <a:xfrm>
              <a:off x="1532546" y="1897166"/>
              <a:ext cx="1828800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F1D33-ACEE-91C2-8816-2D929F8D8DBD}"/>
                </a:ext>
              </a:extLst>
            </p:cNvPr>
            <p:cNvSpPr/>
            <p:nvPr/>
          </p:nvSpPr>
          <p:spPr>
            <a:xfrm rot="16200000">
              <a:off x="1361630" y="2321607"/>
              <a:ext cx="2170632" cy="316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p3d extrusionH="228600" contourW="12700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C3141E-2895-B693-24AC-FDED5C343779}"/>
              </a:ext>
            </a:extLst>
          </p:cNvPr>
          <p:cNvSpPr txBox="1"/>
          <p:nvPr/>
        </p:nvSpPr>
        <p:spPr>
          <a:xfrm>
            <a:off x="2249322" y="3456310"/>
            <a:ext cx="4317765" cy="1938992"/>
          </a:xfrm>
          <a:prstGeom prst="rect">
            <a:avLst/>
          </a:prstGeom>
          <a:noFill/>
          <a:scene3d>
            <a:camera prst="orthographicFront">
              <a:rot lat="1018446" lon="19072660" rev="1998481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Mk 16:16; 1 Pet. 3:21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Rom. 10:9-10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17:30; 2 Cor. 7:10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John 1:12; 3:16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Acts 3:22-23; 3:18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276D-B767-F653-2E56-819DED0EA47C}"/>
              </a:ext>
            </a:extLst>
          </p:cNvPr>
          <p:cNvSpPr txBox="1"/>
          <p:nvPr/>
        </p:nvSpPr>
        <p:spPr>
          <a:xfrm>
            <a:off x="-15924" y="748952"/>
            <a:ext cx="29798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Morally Good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10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16, 18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Positions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Deceived &amp; Deceiver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Officials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</a:t>
            </a:r>
          </a:p>
          <a:p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0E49-A4CD-73CB-49CE-BCC1D26A6CA8}"/>
              </a:ext>
            </a:extLst>
          </p:cNvPr>
          <p:cNvCxnSpPr>
            <a:cxnSpLocks/>
          </p:cNvCxnSpPr>
          <p:nvPr/>
        </p:nvCxnSpPr>
        <p:spPr>
          <a:xfrm>
            <a:off x="1452785" y="1179320"/>
            <a:ext cx="1760434" cy="206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FD917C-FB27-B001-4EE7-9233F80765DA}"/>
              </a:ext>
            </a:extLst>
          </p:cNvPr>
          <p:cNvCxnSpPr>
            <a:cxnSpLocks/>
          </p:cNvCxnSpPr>
          <p:nvPr/>
        </p:nvCxnSpPr>
        <p:spPr>
          <a:xfrm>
            <a:off x="1452785" y="2047914"/>
            <a:ext cx="1536106" cy="131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2EF93-8B7F-AF05-0055-5DB8A4DA8BE0}"/>
              </a:ext>
            </a:extLst>
          </p:cNvPr>
          <p:cNvCxnSpPr>
            <a:cxnSpLocks/>
          </p:cNvCxnSpPr>
          <p:nvPr/>
        </p:nvCxnSpPr>
        <p:spPr>
          <a:xfrm>
            <a:off x="1159833" y="3034767"/>
            <a:ext cx="1673033" cy="54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584500-6457-2CC7-A0D9-D7ADCEA21559}"/>
              </a:ext>
            </a:extLst>
          </p:cNvPr>
          <p:cNvCxnSpPr>
            <a:cxnSpLocks/>
          </p:cNvCxnSpPr>
          <p:nvPr/>
        </p:nvCxnSpPr>
        <p:spPr>
          <a:xfrm>
            <a:off x="1159833" y="3882685"/>
            <a:ext cx="1403905" cy="22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6F2762-D2DA-3953-C869-A711BF53C99A}"/>
              </a:ext>
            </a:extLst>
          </p:cNvPr>
          <p:cNvCxnSpPr>
            <a:cxnSpLocks/>
          </p:cNvCxnSpPr>
          <p:nvPr/>
        </p:nvCxnSpPr>
        <p:spPr>
          <a:xfrm flipV="1">
            <a:off x="1159833" y="4631638"/>
            <a:ext cx="1318447" cy="25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1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</TotalTime>
  <Words>731</Words>
  <Application>Microsoft Office PowerPoint</Application>
  <PresentationFormat>On-screen Show (4:3)</PresentationFormat>
  <Paragraphs>222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ModestoLite Regular</vt:lpstr>
      <vt:lpstr>Calibri Light</vt:lpstr>
      <vt:lpstr>Century Gothic</vt:lpstr>
      <vt:lpstr>Arial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5</cp:revision>
  <dcterms:created xsi:type="dcterms:W3CDTF">2022-12-12T21:25:18Z</dcterms:created>
  <dcterms:modified xsi:type="dcterms:W3CDTF">2022-12-12T22:54:34Z</dcterms:modified>
</cp:coreProperties>
</file>