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Adobe Garamond Pro Bold" panose="02020702060506020403" pitchFamily="18" charset="0"/>
      <p:bold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ronos Pro" panose="020C0502030403020304" pitchFamily="34" charset="0"/>
      <p:regular r:id="rId18"/>
      <p:bold r:id="rId19"/>
      <p:italic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24F85"/>
    <a:srgbClr val="800000"/>
    <a:srgbClr val="CC0000"/>
    <a:srgbClr val="FF3300"/>
    <a:srgbClr val="30140A"/>
    <a:srgbClr val="FFA41B"/>
    <a:srgbClr val="D35E06"/>
    <a:srgbClr val="000000"/>
    <a:srgbClr val="2E4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2" autoAdjust="0"/>
    <p:restoredTop sz="91734" autoAdjust="0"/>
  </p:normalViewPr>
  <p:slideViewPr>
    <p:cSldViewPr snapToObjects="1">
      <p:cViewPr varScale="1">
        <p:scale>
          <a:sx n="102" d="100"/>
          <a:sy n="102" d="100"/>
        </p:scale>
        <p:origin x="15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1EFE6C-05C9-41E9-9883-85B2D7097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FD2D47-48DA-4621-AAFA-CE1B2FD20E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7208-05BA-491A-AFC7-54C7021C9FD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B238F-7789-49D4-A198-AE4E1DF1A40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5ECCB-CFF4-42FF-98BC-AB0C48361FF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EE4EB-7B54-4FA3-9A9D-E1F07BB96CC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74276-A3A8-40AE-8955-DF740BA889C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luebackgor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16377E-9723-4AD8-B80D-7C1E18A7D4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5367D-57A1-428A-AF25-32D155377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33725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0CB56-14FE-48E9-A44B-1669961B9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0107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26A1D-4905-491E-8CEF-7FF6CE3D0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4654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294C9-B73D-4CF7-A7E3-0D2742E81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67514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D7F7-3EE9-48AC-846F-EEB5DBE30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7891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42C70-95BF-458F-A669-1F4D25374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14541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67108-2CB1-48D4-8F65-805944596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52909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053A5-55AF-4DF0-8A58-69959C7B6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51111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39C1-2B4B-4102-AB97-504A41313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9260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63BA4-823D-4F05-8A98-AB05909AE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069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bluebackgor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DECDDF-A18B-412D-BE1B-00B808D9BC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Armed With Purpose</a:t>
            </a:r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705600" y="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Peter 4:1-11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7536F2-ECEE-3E86-E8D2-C93336F1E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922" y="2594155"/>
            <a:ext cx="9144000" cy="957164"/>
          </a:xfrm>
          <a:noFill/>
          <a:ln/>
          <a:effectLst>
            <a:glow rad="228600">
              <a:schemeClr val="accent4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tint val="93725"/>
                        <a:invGamma/>
                        <a:alpha val="17999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b="1" dirty="0">
                <a:ln w="19050">
                  <a:noFill/>
                </a:ln>
                <a:solidFill>
                  <a:srgbClr val="FFFFFF"/>
                </a:solidFill>
                <a:latin typeface="Adobe Garamond Pro Bold" panose="02020702060506020403" pitchFamily="18" charset="0"/>
              </a:rPr>
              <a:t>1 Peter 4:1-11</a:t>
            </a:r>
            <a:endParaRPr lang="en-US" altLang="en-US" sz="4000" b="1" dirty="0">
              <a:ln w="19050">
                <a:noFill/>
              </a:ln>
              <a:latin typeface="Adobe Garamond Pro Bold" panose="02020702060506020403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2262" y="1607520"/>
            <a:ext cx="84994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200" b="1" dirty="0">
                <a:ln w="19050">
                  <a:solidFill>
                    <a:schemeClr val="bg1"/>
                  </a:solidFill>
                </a:ln>
                <a:solidFill>
                  <a:srgbClr val="800000"/>
                </a:solidFill>
                <a:effectLst/>
                <a:latin typeface="Cronos Pro" panose="020C0502030403020304" pitchFamily="34" charset="0"/>
              </a:rPr>
              <a:t>Armed With Purpose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E14154-98A5-1104-7D2C-118D12B7F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93725"/>
                  <a:invGamma/>
                  <a:alpha val="17999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outerShdw dist="76200" dir="2700000" algn="ctr" rotWithShape="0">
              <a:srgbClr val="000000">
                <a:alpha val="6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1400" dirty="0">
                <a:solidFill>
                  <a:srgbClr val="800000"/>
                </a:solidFill>
                <a:latin typeface="Cronos Pro" panose="020C0502030403020304" pitchFamily="34" charset="0"/>
              </a:rPr>
            </a:br>
            <a:r>
              <a:rPr lang="en-US" altLang="en-US" b="1" dirty="0">
                <a:ln w="19050">
                  <a:solidFill>
                    <a:schemeClr val="bg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ronos Pro" panose="020C0502030403020304" pitchFamily="34" charset="0"/>
              </a:rPr>
              <a:t>Same Purpose As Christ</a:t>
            </a:r>
            <a:endParaRPr lang="en-US" altLang="en-US" sz="4000" b="1" dirty="0">
              <a:ln w="19050">
                <a:solidFill>
                  <a:schemeClr val="bg1"/>
                </a:solidFill>
              </a:ln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ronos Pro" panose="020C0502030403020304" pitchFamily="34" charset="0"/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22263" y="1146175"/>
            <a:ext cx="8499475" cy="5078313"/>
          </a:xfrm>
          <a:prstGeom prst="rect">
            <a:avLst/>
          </a:prstGeom>
          <a:noFill/>
          <a:ln>
            <a:noFill/>
          </a:ln>
          <a:effectLst>
            <a:glow rad="228600">
              <a:srgbClr val="FFA41B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Arm = “to equip (with weapons)”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Purpose = “thoughtfulness,                                  i.e. moral understanding, intent”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Why purpose to suffer? (1 Pet. 4:1-2)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We suffer because we have                         ceased from sin (v.12-17)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The result: 1 Peter 4:2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3AF93-FC34-9672-532B-04039277E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93725"/>
                  <a:invGamma/>
                  <a:alpha val="17999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5400" b="1" dirty="0">
                <a:ln w="28575">
                  <a:solidFill>
                    <a:schemeClr val="bg1"/>
                  </a:solidFill>
                </a:ln>
                <a:solidFill>
                  <a:srgbClr val="800000"/>
                </a:solidFill>
                <a:latin typeface="Cronos Pro" panose="020C0502030403020304" pitchFamily="34" charset="0"/>
              </a:rPr>
            </a:br>
            <a:r>
              <a:rPr lang="en-US" altLang="en-US" sz="5400" b="1" dirty="0">
                <a:ln w="28575">
                  <a:solidFill>
                    <a:schemeClr val="bg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ronos Pro" panose="020C0502030403020304" pitchFamily="34" charset="0"/>
              </a:rPr>
              <a:t>The Time Is Past…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22263" y="1455738"/>
            <a:ext cx="849947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1 Peter 4:3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It is time to grow up spiritually               Hebrews 5:12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It is time to live differently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It is time to wake up                          Revelation 3:1-3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EDAE8-9D21-DD14-1819-5FD798B4C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0" y="1152150"/>
            <a:ext cx="3586163" cy="242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tint val="93725"/>
                        <a:invGamma/>
                        <a:alpha val="17999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1400" dirty="0">
                <a:solidFill>
                  <a:srgbClr val="990000"/>
                </a:solidFill>
                <a:latin typeface="Kick Assinger" pitchFamily="34" charset="0"/>
              </a:rPr>
            </a:br>
            <a:r>
              <a:rPr lang="en-US" altLang="en-US" sz="4800" b="1" dirty="0">
                <a:ln w="19050">
                  <a:solidFill>
                    <a:schemeClr val="bg1"/>
                  </a:solidFill>
                </a:ln>
                <a:solidFill>
                  <a:srgbClr val="800000"/>
                </a:solidFill>
                <a:latin typeface="Cronos Pro" panose="020C0502030403020304" pitchFamily="34" charset="0"/>
              </a:rPr>
              <a:t>Some    Will Be Surprised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813050" y="772675"/>
            <a:ext cx="533094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270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1 Peter 4:4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270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We may lose some friends (suffering)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270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Who do you run with?                                  1 Corinthians 15:33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5E958-B6E7-4E5F-9B8E-572D6796D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93725"/>
                  <a:invGamma/>
                  <a:alpha val="17999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76200" dir="2700000" algn="tl" rotWithShape="0">
              <a:prstClr val="black">
                <a:alpha val="6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ln w="19050">
                  <a:solidFill>
                    <a:schemeClr val="bg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ronos Pro" panose="020C0502030403020304" pitchFamily="34" charset="0"/>
              </a:rPr>
              <a:t>Be Of Sound Judgment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0" y="1000125"/>
            <a:ext cx="91440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Greek = to be of sound mind, i.e. sane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Because end is near, we need purpose</a:t>
            </a:r>
          </a:p>
          <a:p>
            <a:pPr algn="ctr"/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1 Peter 1:13</a:t>
            </a:r>
          </a:p>
          <a:p>
            <a:pPr algn="ctr"/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1 Thessalonians 5:6-11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…For the purpose of prayer (1 Pet. 4:7)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Benefit of Prayer</a:t>
            </a:r>
          </a:p>
          <a:p>
            <a:pPr algn="ctr"/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Philippians 4:6-7; Ephesians 6:17-18</a:t>
            </a:r>
          </a:p>
          <a:p>
            <a:pPr algn="ctr"/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Colossians 4:2; James 5:13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085C1-2ECF-CEC1-4899-8A803D86F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93725"/>
                  <a:invGamma/>
                  <a:alpha val="17999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outerShdw dist="76200" dir="2700000" algn="ctr" rotWithShape="0">
              <a:srgbClr val="000000">
                <a:alpha val="6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ln w="19050">
                  <a:solidFill>
                    <a:schemeClr val="bg1"/>
                  </a:solidFill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ronos Pro" panose="020C0502030403020304" pitchFamily="34" charset="0"/>
              </a:rPr>
              <a:t>Looking For Opportunities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2263" y="1303338"/>
            <a:ext cx="849947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Love covers a multitude of sins (v.8)             1 Thessalonians 4:9-10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Hospitable without complaint (v.9)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Serve one another (v.10)</a:t>
            </a:r>
          </a:p>
          <a:p>
            <a:pPr algn="ctr"/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“as good stewards”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God may be glorified (v.11)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A496E-A5CB-38D8-2E40-F60BBAA00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93725"/>
                  <a:invGamma/>
                  <a:alpha val="17999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outerShdw dist="76200" dir="2700000" algn="ctr" rotWithShape="0">
              <a:srgbClr val="000000">
                <a:alpha val="6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ln w="19050">
                  <a:solidFill>
                    <a:schemeClr val="bg1"/>
                  </a:solidFill>
                </a:ln>
                <a:solidFill>
                  <a:srgbClr val="800000"/>
                </a:solidFill>
                <a:latin typeface="Cronos Pro" panose="020C0502030403020304" pitchFamily="34" charset="0"/>
              </a:rPr>
              <a:t>What Is Your Purpose In Life?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2263" y="923925"/>
            <a:ext cx="8499475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Purpose to pray.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Purpose to love one another.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Purpose to be hospitable.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Purpose to serve.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n w="19050"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Purpose to glorify God.</a:t>
            </a:r>
          </a:p>
          <a:p>
            <a:pPr algn="ctr">
              <a:spcBef>
                <a:spcPct val="50000"/>
              </a:spcBef>
            </a:pPr>
            <a:r>
              <a:rPr lang="en-US" altLang="en-US" sz="5400" b="1" dirty="0">
                <a:ln w="19050">
                  <a:solidFill>
                    <a:schemeClr val="bg1"/>
                  </a:solidFill>
                </a:ln>
                <a:solidFill>
                  <a:srgbClr val="800000"/>
                </a:solidFill>
                <a:effectLst/>
                <a:latin typeface="Adobe Garamond Pro Bold" panose="02020702060506020403" pitchFamily="18" charset="0"/>
              </a:rPr>
              <a:t>Purpose to obey God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270</Words>
  <Application>Microsoft Office PowerPoint</Application>
  <PresentationFormat>On-screen Show (4:3)</PresentationFormat>
  <Paragraphs>46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Century Gothic</vt:lpstr>
      <vt:lpstr>Arial</vt:lpstr>
      <vt:lpstr>Cronos Pro</vt:lpstr>
      <vt:lpstr>Kick Assinger</vt:lpstr>
      <vt:lpstr>Adobe Garamond Pro Bold</vt:lpstr>
      <vt:lpstr>Default Design</vt:lpstr>
      <vt:lpstr>PowerPoint Presentation</vt:lpstr>
      <vt:lpstr>1 Peter 4:1-11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clearly presented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</dc:title>
  <dc:creator>charles</dc:creator>
  <cp:lastModifiedBy>Charles Willis</cp:lastModifiedBy>
  <cp:revision>70</cp:revision>
  <dcterms:modified xsi:type="dcterms:W3CDTF">2022-12-05T16:44:13Z</dcterms:modified>
</cp:coreProperties>
</file>