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Adobe Garamond Pro Bold" panose="02020702060506020403" pitchFamily="18" charset="0"/>
      <p:bold r:id="rId9"/>
      <p:boldItalic r:id="rId10"/>
    </p:embeddedFont>
    <p:embeddedFont>
      <p:font typeface="Bodoni MT" panose="02070603080606020203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AFDB1-E73E-4696-8D70-4F821A56F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90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D5CAA-98C7-4D5A-8BD4-8F0AB63ED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1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AF44-ED06-4AD2-83D9-3C73A346F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35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FBFED-B711-43B3-828F-06D567625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54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0BCEE-27BD-400F-98A4-3E6A4C435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60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BAB0D-5931-4CC0-BF16-8428B842B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63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CC91-40D5-45CB-AEBC-0179F6C7D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36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A542-7C20-4237-8772-B99C9B830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5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88D48-8BE7-4FA3-9572-8FC6A3D7B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7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13628-B231-4E7E-B867-6C2270B9C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29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F087F-51BD-4559-9E0C-D79BE3B4E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89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5EC88E-CAA8-42DB-8F89-CF295FD40D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276513" y="0"/>
            <a:ext cx="28674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000" b="1" dirty="0">
                <a:latin typeface="Adobe Garamond Pro Bold" panose="02020702060506020403" pitchFamily="18" charset="0"/>
              </a:rPr>
              <a:t>Josh. 21:43-45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6480" y="0"/>
            <a:ext cx="39283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Adobe Garamond Pro Bold" panose="02020702060506020403" pitchFamily="18" charset="0"/>
              </a:rPr>
              <a:t>The Promises Of God</a:t>
            </a:r>
            <a:endParaRPr lang="en-US" altLang="en-US" sz="2000" dirty="0">
              <a:latin typeface="Adobe Garamond Pro Bold" panose="020207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3137" y="1544714"/>
            <a:ext cx="7022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Promises Of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4256" y="2327443"/>
            <a:ext cx="3375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Joshua 21:43-45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He Continues To               Keep His Promises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2 Peter 1:4 partakers of the divine nature</a:t>
            </a:r>
          </a:p>
          <a:p>
            <a:r>
              <a:rPr lang="en-US" altLang="en-US" sz="3200" dirty="0"/>
              <a:t>Escaping corruption in the world (James 1:14)</a:t>
            </a:r>
          </a:p>
          <a:p>
            <a:r>
              <a:rPr lang="en-US" altLang="en-US" sz="3200" dirty="0"/>
              <a:t>2 Peter 3:9 patience toward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009265"/>
            <a:ext cx="279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Promises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2601913" y="274638"/>
            <a:ext cx="6418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Things God </a:t>
            </a:r>
            <a:b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</a:br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Has NOT Promised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63813" y="1600200"/>
            <a:ext cx="6580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/>
              <a:t>To Accept Excuses </a:t>
            </a:r>
            <a:r>
              <a:rPr lang="en-US" altLang="en-US" dirty="0"/>
              <a:t>(Luke 14:16-24)</a:t>
            </a:r>
          </a:p>
          <a:p>
            <a:r>
              <a:rPr lang="en-US" altLang="en-US" sz="3200" dirty="0"/>
              <a:t>Another Day To Live </a:t>
            </a:r>
            <a:r>
              <a:rPr lang="en-US" altLang="en-US" dirty="0"/>
              <a:t>(James 4:13-15)</a:t>
            </a:r>
          </a:p>
          <a:p>
            <a:r>
              <a:rPr lang="en-US" altLang="en-US" sz="3200" dirty="0"/>
              <a:t>Save Men Not In The Church </a:t>
            </a:r>
            <a:r>
              <a:rPr lang="en-US" altLang="en-US" dirty="0"/>
              <a:t>(Eph. 5:23; 1:22-23; Acts 2:47)</a:t>
            </a:r>
          </a:p>
          <a:p>
            <a:r>
              <a:rPr lang="en-US" altLang="en-US" sz="3200" dirty="0"/>
              <a:t>Another Chance After Death   </a:t>
            </a:r>
            <a:r>
              <a:rPr lang="en-US" altLang="en-US" dirty="0"/>
              <a:t>(Titus 2:11-12; 2 Cor. 6:2; Heb. 9:27)</a:t>
            </a:r>
          </a:p>
          <a:p>
            <a:r>
              <a:rPr lang="en-US" altLang="en-US" sz="3200" dirty="0"/>
              <a:t>A Life Free From Hardships                </a:t>
            </a:r>
            <a:r>
              <a:rPr lang="en-US" altLang="en-US" dirty="0"/>
              <a:t>(2 Tim. 3:12)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009265"/>
            <a:ext cx="279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Promises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601913" y="274638"/>
            <a:ext cx="6418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Unconditional Promises Of God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563813" y="1600200"/>
            <a:ext cx="6580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/>
              <a:t>No More Floods Which Destroy The Earth </a:t>
            </a:r>
            <a:r>
              <a:rPr lang="en-US" altLang="en-US" dirty="0"/>
              <a:t>(Genesis 9:14-15)</a:t>
            </a:r>
          </a:p>
          <a:p>
            <a:r>
              <a:rPr lang="en-US" altLang="en-US" sz="3200" dirty="0"/>
              <a:t>We Will Die </a:t>
            </a:r>
            <a:r>
              <a:rPr lang="en-US" altLang="en-US" dirty="0"/>
              <a:t>(Hebrews 9:27)</a:t>
            </a:r>
          </a:p>
          <a:p>
            <a:r>
              <a:rPr lang="en-US" altLang="en-US" sz="3200" dirty="0"/>
              <a:t>Destruction Of World And Judgment                                    </a:t>
            </a:r>
            <a:r>
              <a:rPr lang="en-US" altLang="en-US" dirty="0"/>
              <a:t>(2 Pet. 3:10-12; 2 Thess. 1:7-10)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009265"/>
            <a:ext cx="279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Promises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2601913" y="274638"/>
            <a:ext cx="6418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Conditional Promises </a:t>
            </a:r>
            <a:b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</a:br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Of God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563813" y="1425575"/>
            <a:ext cx="6580187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/>
              <a:t>Forgiveness Of Sins For New Converts </a:t>
            </a:r>
            <a:r>
              <a:rPr lang="en-US" altLang="en-US" dirty="0"/>
              <a:t>(Mark 16:16; Acts 2:38)</a:t>
            </a:r>
          </a:p>
          <a:p>
            <a:r>
              <a:rPr lang="en-US" altLang="en-US" sz="3200" dirty="0"/>
              <a:t>Forgiveness Of Sins For Fallen Christians </a:t>
            </a:r>
            <a:r>
              <a:rPr lang="en-US" altLang="en-US" dirty="0"/>
              <a:t>(Acts 8:22)</a:t>
            </a:r>
          </a:p>
          <a:p>
            <a:r>
              <a:rPr lang="en-US" altLang="en-US" sz="3200" dirty="0"/>
              <a:t>Never See Second Death       </a:t>
            </a:r>
            <a:r>
              <a:rPr lang="en-US" altLang="en-US" dirty="0"/>
              <a:t>(Rev. 20:14; John 8:51)</a:t>
            </a:r>
          </a:p>
          <a:p>
            <a:r>
              <a:rPr lang="en-US" altLang="en-US" sz="3200" dirty="0"/>
              <a:t>All Things Work Together For Good  </a:t>
            </a:r>
            <a:r>
              <a:rPr lang="en-US" altLang="en-US" dirty="0"/>
              <a:t>(Rom. 8:28; Jn. 14:15; 1 John 4:20)</a:t>
            </a:r>
          </a:p>
          <a:p>
            <a:r>
              <a:rPr lang="en-US" altLang="en-US" sz="3200" dirty="0"/>
              <a:t>All Necessities Provided </a:t>
            </a:r>
            <a:r>
              <a:rPr lang="en-US" altLang="en-US" dirty="0"/>
              <a:t>(Matt. 6:33)</a:t>
            </a:r>
          </a:p>
          <a:p>
            <a:r>
              <a:rPr lang="en-US" altLang="en-US" sz="3200" dirty="0"/>
              <a:t>Colossians 1:22-23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009265"/>
            <a:ext cx="279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Promises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601913" y="274638"/>
            <a:ext cx="6418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CONCLUSION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563813" y="1600200"/>
            <a:ext cx="6580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800" i="1" dirty="0"/>
              <a:t>“Let us hold fast the confession of our hope without wavering, for He who promised is faithful”</a:t>
            </a:r>
            <a:r>
              <a:rPr lang="en-US" altLang="en-US" i="1" dirty="0"/>
              <a:t> </a:t>
            </a:r>
            <a:r>
              <a:rPr lang="en-US" altLang="en-US" dirty="0"/>
              <a:t>(Hebrews 10:23)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1009265"/>
            <a:ext cx="279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The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Promises </a:t>
            </a:r>
          </a:p>
          <a:p>
            <a:pPr algn="ctr"/>
            <a:r>
              <a:rPr lang="en-US" sz="3200" b="1" dirty="0">
                <a:solidFill>
                  <a:srgbClr val="FF9933"/>
                </a:solidFill>
                <a:effectLst>
                  <a:glow rad="63500">
                    <a:schemeClr val="bg2"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0062_slide">
  <a:themeElements>
    <a:clrScheme name="Office Theme 2">
      <a:dk1>
        <a:srgbClr val="000000"/>
      </a:dk1>
      <a:lt1>
        <a:srgbClr val="FFFFFF"/>
      </a:lt1>
      <a:dk2>
        <a:srgbClr val="42140F"/>
      </a:dk2>
      <a:lt2>
        <a:srgbClr val="FFFFFF"/>
      </a:lt2>
      <a:accent1>
        <a:srgbClr val="DE6F7A"/>
      </a:accent1>
      <a:accent2>
        <a:srgbClr val="E3976B"/>
      </a:accent2>
      <a:accent3>
        <a:srgbClr val="B0AAAA"/>
      </a:accent3>
      <a:accent4>
        <a:srgbClr val="DADADA"/>
      </a:accent4>
      <a:accent5>
        <a:srgbClr val="ECBBBE"/>
      </a:accent5>
      <a:accent6>
        <a:srgbClr val="CE8860"/>
      </a:accent6>
      <a:hlink>
        <a:srgbClr val="EFC3DF"/>
      </a:hlink>
      <a:folHlink>
        <a:srgbClr val="F0CBB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42140F"/>
        </a:dk2>
        <a:lt2>
          <a:srgbClr val="FFFFFF"/>
        </a:lt2>
        <a:accent1>
          <a:srgbClr val="95222D"/>
        </a:accent1>
        <a:accent2>
          <a:srgbClr val="DE6F7A"/>
        </a:accent2>
        <a:accent3>
          <a:srgbClr val="B0AAAA"/>
        </a:accent3>
        <a:accent4>
          <a:srgbClr val="DADADA"/>
        </a:accent4>
        <a:accent5>
          <a:srgbClr val="C8ABAD"/>
        </a:accent5>
        <a:accent6>
          <a:srgbClr val="C9646E"/>
        </a:accent6>
        <a:hlink>
          <a:srgbClr val="D59095"/>
        </a:hlink>
        <a:folHlink>
          <a:srgbClr val="F5D6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2140F"/>
        </a:dk2>
        <a:lt2>
          <a:srgbClr val="FFFFFF"/>
        </a:lt2>
        <a:accent1>
          <a:srgbClr val="DE6F7A"/>
        </a:accent1>
        <a:accent2>
          <a:srgbClr val="E3976B"/>
        </a:accent2>
        <a:accent3>
          <a:srgbClr val="B0AAAA"/>
        </a:accent3>
        <a:accent4>
          <a:srgbClr val="DADADA"/>
        </a:accent4>
        <a:accent5>
          <a:srgbClr val="ECBBBE"/>
        </a:accent5>
        <a:accent6>
          <a:srgbClr val="CE8860"/>
        </a:accent6>
        <a:hlink>
          <a:srgbClr val="EFC3DF"/>
        </a:hlink>
        <a:folHlink>
          <a:srgbClr val="F0CB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2140F"/>
        </a:dk2>
        <a:lt2>
          <a:srgbClr val="FFFFFF"/>
        </a:lt2>
        <a:accent1>
          <a:srgbClr val="DE6F7A"/>
        </a:accent1>
        <a:accent2>
          <a:srgbClr val="73BFDA"/>
        </a:accent2>
        <a:accent3>
          <a:srgbClr val="B0AAAA"/>
        </a:accent3>
        <a:accent4>
          <a:srgbClr val="DADADA"/>
        </a:accent4>
        <a:accent5>
          <a:srgbClr val="ECBBBE"/>
        </a:accent5>
        <a:accent6>
          <a:srgbClr val="68ADC5"/>
        </a:accent6>
        <a:hlink>
          <a:srgbClr val="CBE06E"/>
        </a:hlink>
        <a:folHlink>
          <a:srgbClr val="F1CEE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42140F"/>
        </a:dk2>
        <a:lt2>
          <a:srgbClr val="FFFFFF"/>
        </a:lt2>
        <a:accent1>
          <a:srgbClr val="DE6F7A"/>
        </a:accent1>
        <a:accent2>
          <a:srgbClr val="7A73DA"/>
        </a:accent2>
        <a:accent3>
          <a:srgbClr val="B0AAAA"/>
        </a:accent3>
        <a:accent4>
          <a:srgbClr val="DADADA"/>
        </a:accent4>
        <a:accent5>
          <a:srgbClr val="ECBBBE"/>
        </a:accent5>
        <a:accent6>
          <a:srgbClr val="6E68C5"/>
        </a:accent6>
        <a:hlink>
          <a:srgbClr val="E9D586"/>
        </a:hlink>
        <a:folHlink>
          <a:srgbClr val="B4E5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5222D"/>
        </a:accent1>
        <a:accent2>
          <a:srgbClr val="DE6F7A"/>
        </a:accent2>
        <a:accent3>
          <a:srgbClr val="FFFFFF"/>
        </a:accent3>
        <a:accent4>
          <a:srgbClr val="000000"/>
        </a:accent4>
        <a:accent5>
          <a:srgbClr val="C8ABAD"/>
        </a:accent5>
        <a:accent6>
          <a:srgbClr val="C9646E"/>
        </a:accent6>
        <a:hlink>
          <a:srgbClr val="D59095"/>
        </a:hlink>
        <a:folHlink>
          <a:srgbClr val="F5D6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6F7A"/>
        </a:accent1>
        <a:accent2>
          <a:srgbClr val="E3976B"/>
        </a:accent2>
        <a:accent3>
          <a:srgbClr val="FFFFFF"/>
        </a:accent3>
        <a:accent4>
          <a:srgbClr val="000000"/>
        </a:accent4>
        <a:accent5>
          <a:srgbClr val="ECBBBE"/>
        </a:accent5>
        <a:accent6>
          <a:srgbClr val="CE8860"/>
        </a:accent6>
        <a:hlink>
          <a:srgbClr val="EFC3DF"/>
        </a:hlink>
        <a:folHlink>
          <a:srgbClr val="F0CB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6F7A"/>
        </a:accent1>
        <a:accent2>
          <a:srgbClr val="73BFDA"/>
        </a:accent2>
        <a:accent3>
          <a:srgbClr val="FFFFFF"/>
        </a:accent3>
        <a:accent4>
          <a:srgbClr val="000000"/>
        </a:accent4>
        <a:accent5>
          <a:srgbClr val="ECBBBE"/>
        </a:accent5>
        <a:accent6>
          <a:srgbClr val="68ADC5"/>
        </a:accent6>
        <a:hlink>
          <a:srgbClr val="CBE06E"/>
        </a:hlink>
        <a:folHlink>
          <a:srgbClr val="F1CE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6F7A"/>
        </a:accent1>
        <a:accent2>
          <a:srgbClr val="7A73DA"/>
        </a:accent2>
        <a:accent3>
          <a:srgbClr val="FFFFFF"/>
        </a:accent3>
        <a:accent4>
          <a:srgbClr val="000000"/>
        </a:accent4>
        <a:accent5>
          <a:srgbClr val="ECBBBE"/>
        </a:accent5>
        <a:accent6>
          <a:srgbClr val="6E68C5"/>
        </a:accent6>
        <a:hlink>
          <a:srgbClr val="E9D586"/>
        </a:hlink>
        <a:folHlink>
          <a:srgbClr val="B4E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0062_slide</Template>
  <TotalTime>61</TotalTime>
  <Words>259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Bodoni MT</vt:lpstr>
      <vt:lpstr>Adobe Garamond Pro Bold</vt:lpstr>
      <vt:lpstr>0062_slide</vt:lpstr>
      <vt:lpstr>PowerPoint Presentation</vt:lpstr>
      <vt:lpstr>PowerPoint Presentation</vt:lpstr>
      <vt:lpstr>He Continues To               Keep His Promises</vt:lpstr>
      <vt:lpstr>PowerPoint Presentation</vt:lpstr>
      <vt:lpstr>PowerPoint Presentation</vt:lpstr>
      <vt:lpstr>PowerPoint Presentation</vt:lpstr>
      <vt:lpstr>PowerPoint Presentation</vt:lpstr>
    </vt:vector>
  </TitlesOfParts>
  <Company>Indezine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Charles Willis</cp:lastModifiedBy>
  <cp:revision>8</cp:revision>
  <dcterms:created xsi:type="dcterms:W3CDTF">2008-10-29T22:21:22Z</dcterms:created>
  <dcterms:modified xsi:type="dcterms:W3CDTF">2022-11-07T16:57:39Z</dcterms:modified>
</cp:coreProperties>
</file>