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59" r:id="rId12"/>
  </p:sldIdLst>
  <p:sldSz cx="9144000" cy="6858000" type="screen4x3"/>
  <p:notesSz cx="6858000" cy="9144000"/>
  <p:embeddedFontLst>
    <p:embeddedFont>
      <p:font typeface="Adobe Garamond Pro Bold" panose="02020702060506020403" charset="0"/>
      <p:bold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6B8F"/>
    <a:srgbClr val="214259"/>
    <a:srgbClr val="264B64"/>
    <a:srgbClr val="172E3D"/>
    <a:srgbClr val="29516D"/>
    <a:srgbClr val="2C4A6A"/>
    <a:srgbClr val="2F5467"/>
    <a:srgbClr val="3350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09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22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67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86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01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7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07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75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5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19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AFF32-E016-47A9-AC88-390E22D26DB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6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D59BD17D-B034-78C3-D778-74B7D6A92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591" y="0"/>
            <a:ext cx="29744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0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Joshua 1:6-9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4CE0803F-0230-4610-535C-4074188D0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0595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Faithful Spiritual Leaders</a:t>
            </a:r>
            <a:endParaRPr lang="en-US" altLang="en-US" sz="2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211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BC34D8-BB0B-6BF7-F7D0-4E2ACFAB79D9}"/>
              </a:ext>
            </a:extLst>
          </p:cNvPr>
          <p:cNvSpPr/>
          <p:nvPr/>
        </p:nvSpPr>
        <p:spPr>
          <a:xfrm>
            <a:off x="0" y="811850"/>
            <a:ext cx="9144000" cy="6046150"/>
          </a:xfrm>
          <a:prstGeom prst="rect">
            <a:avLst/>
          </a:prstGeom>
          <a:solidFill>
            <a:srgbClr val="172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08649C-7D0F-F5C1-E20C-D6A417C70864}"/>
              </a:ext>
            </a:extLst>
          </p:cNvPr>
          <p:cNvSpPr/>
          <p:nvPr/>
        </p:nvSpPr>
        <p:spPr>
          <a:xfrm>
            <a:off x="0" y="0"/>
            <a:ext cx="9144000" cy="811850"/>
          </a:xfrm>
          <a:prstGeom prst="rect">
            <a:avLst/>
          </a:prstGeom>
          <a:solidFill>
            <a:srgbClr val="295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D96941-8A2D-B48C-AE23-6E0873E29BF4}"/>
              </a:ext>
            </a:extLst>
          </p:cNvPr>
          <p:cNvCxnSpPr/>
          <p:nvPr/>
        </p:nvCxnSpPr>
        <p:spPr>
          <a:xfrm>
            <a:off x="0" y="81185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87D3444-61D1-01B0-7911-AA9156ACDA32}"/>
              </a:ext>
            </a:extLst>
          </p:cNvPr>
          <p:cNvSpPr txBox="1"/>
          <p:nvPr/>
        </p:nvSpPr>
        <p:spPr>
          <a:xfrm>
            <a:off x="0" y="5198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Adobe Garamond Pro Bold" panose="02020702060506020403" pitchFamily="18" charset="0"/>
              </a:rPr>
              <a:t>God Demands Spiritual Leadership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65E9C5-A4DB-929C-1CDA-7967DB39BEA5}"/>
              </a:ext>
            </a:extLst>
          </p:cNvPr>
          <p:cNvSpPr txBox="1"/>
          <p:nvPr/>
        </p:nvSpPr>
        <p:spPr>
          <a:xfrm>
            <a:off x="0" y="811849"/>
            <a:ext cx="9144000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dobe Garamond Pro Bold" panose="02020702060506020403" pitchFamily="18" charset="0"/>
              </a:rPr>
              <a:t>In Our Lives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The Example of Jesus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Matthew 16:24; 11:29</a:t>
            </a:r>
          </a:p>
        </p:txBody>
      </p:sp>
    </p:spTree>
    <p:extLst>
      <p:ext uri="{BB962C8B-B14F-4D97-AF65-F5344CB8AC3E}">
        <p14:creationId xmlns:p14="http://schemas.microsoft.com/office/powerpoint/2010/main" val="2212484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144A03-D1DE-F2C5-EA35-ED6AF02670C8}"/>
              </a:ext>
            </a:extLst>
          </p:cNvPr>
          <p:cNvSpPr/>
          <p:nvPr/>
        </p:nvSpPr>
        <p:spPr>
          <a:xfrm>
            <a:off x="0" y="-4272"/>
            <a:ext cx="9144000" cy="1392964"/>
          </a:xfrm>
          <a:prstGeom prst="rect">
            <a:avLst/>
          </a:prstGeom>
          <a:solidFill>
            <a:srgbClr val="356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1D82A0-CBF5-7317-57C6-748E75C826B2}"/>
              </a:ext>
            </a:extLst>
          </p:cNvPr>
          <p:cNvSpPr/>
          <p:nvPr/>
        </p:nvSpPr>
        <p:spPr>
          <a:xfrm>
            <a:off x="0" y="709302"/>
            <a:ext cx="9144000" cy="1392964"/>
          </a:xfrm>
          <a:prstGeom prst="rect">
            <a:avLst/>
          </a:prstGeom>
          <a:solidFill>
            <a:srgbClr val="295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CC5E56-5CE8-42A0-78C8-5E2821E390A5}"/>
              </a:ext>
            </a:extLst>
          </p:cNvPr>
          <p:cNvSpPr/>
          <p:nvPr/>
        </p:nvSpPr>
        <p:spPr>
          <a:xfrm>
            <a:off x="0" y="5465036"/>
            <a:ext cx="9144000" cy="1392964"/>
          </a:xfrm>
          <a:prstGeom prst="rect">
            <a:avLst/>
          </a:prstGeom>
          <a:solidFill>
            <a:srgbClr val="356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627F50-DFBC-70C5-11CB-521545412D3C}"/>
              </a:ext>
            </a:extLst>
          </p:cNvPr>
          <p:cNvSpPr/>
          <p:nvPr/>
        </p:nvSpPr>
        <p:spPr>
          <a:xfrm>
            <a:off x="0" y="4822678"/>
            <a:ext cx="9144000" cy="1392964"/>
          </a:xfrm>
          <a:prstGeom prst="rect">
            <a:avLst/>
          </a:prstGeom>
          <a:solidFill>
            <a:srgbClr val="295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EEDED4-CE29-496C-5641-0B9BF47D4CAB}"/>
              </a:ext>
            </a:extLst>
          </p:cNvPr>
          <p:cNvSpPr/>
          <p:nvPr/>
        </p:nvSpPr>
        <p:spPr>
          <a:xfrm>
            <a:off x="0" y="1545366"/>
            <a:ext cx="9144000" cy="3919670"/>
          </a:xfrm>
          <a:prstGeom prst="rect">
            <a:avLst/>
          </a:prstGeom>
          <a:solidFill>
            <a:srgbClr val="172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4A6F0D-2C82-AF85-04DE-75A42B0A162B}"/>
              </a:ext>
            </a:extLst>
          </p:cNvPr>
          <p:cNvCxnSpPr/>
          <p:nvPr/>
        </p:nvCxnSpPr>
        <p:spPr>
          <a:xfrm>
            <a:off x="0" y="154536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25BA4F-DAB8-C69C-373C-18D877F639CD}"/>
              </a:ext>
            </a:extLst>
          </p:cNvPr>
          <p:cNvCxnSpPr/>
          <p:nvPr/>
        </p:nvCxnSpPr>
        <p:spPr>
          <a:xfrm>
            <a:off x="0" y="546503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BD4AD99-CD1B-C450-0B11-E9461F27B880}"/>
              </a:ext>
            </a:extLst>
          </p:cNvPr>
          <p:cNvSpPr txBox="1"/>
          <p:nvPr/>
        </p:nvSpPr>
        <p:spPr>
          <a:xfrm>
            <a:off x="0" y="380701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Adobe Garamond Pro Bold" panose="02020702060506020403" pitchFamily="18" charset="0"/>
              </a:rPr>
              <a:t>Are you following Christ?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D7A9FF-646C-E3C0-851E-D083E0C2519B}"/>
              </a:ext>
            </a:extLst>
          </p:cNvPr>
          <p:cNvSpPr txBox="1"/>
          <p:nvPr/>
        </p:nvSpPr>
        <p:spPr>
          <a:xfrm>
            <a:off x="0" y="186455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Adobe Garamond Pro Bold" panose="02020702060506020403" pitchFamily="18" charset="0"/>
              </a:rPr>
              <a:t>Faithful Spiritual Leaders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01F5A1-D70F-CFEC-6B6E-0A67AE234C46}"/>
              </a:ext>
            </a:extLst>
          </p:cNvPr>
          <p:cNvSpPr txBox="1"/>
          <p:nvPr/>
        </p:nvSpPr>
        <p:spPr>
          <a:xfrm>
            <a:off x="0" y="236788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Adobe Garamond Pro Bold" panose="02020702060506020403" pitchFamily="18" charset="0"/>
              </a:rPr>
              <a:t>are followers of Christ!</a:t>
            </a:r>
          </a:p>
        </p:txBody>
      </p:sp>
    </p:spTree>
    <p:extLst>
      <p:ext uri="{BB962C8B-B14F-4D97-AF65-F5344CB8AC3E}">
        <p14:creationId xmlns:p14="http://schemas.microsoft.com/office/powerpoint/2010/main" val="2662300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A83AFD-48BB-5A84-36A6-256AF76B0223}"/>
              </a:ext>
            </a:extLst>
          </p:cNvPr>
          <p:cNvSpPr/>
          <p:nvPr/>
        </p:nvSpPr>
        <p:spPr>
          <a:xfrm>
            <a:off x="0" y="-4272"/>
            <a:ext cx="9144000" cy="1392964"/>
          </a:xfrm>
          <a:prstGeom prst="rect">
            <a:avLst/>
          </a:prstGeom>
          <a:solidFill>
            <a:srgbClr val="356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479230-5289-8BF5-3808-B980E42A96B6}"/>
              </a:ext>
            </a:extLst>
          </p:cNvPr>
          <p:cNvSpPr/>
          <p:nvPr/>
        </p:nvSpPr>
        <p:spPr>
          <a:xfrm>
            <a:off x="0" y="709302"/>
            <a:ext cx="9144000" cy="1392964"/>
          </a:xfrm>
          <a:prstGeom prst="rect">
            <a:avLst/>
          </a:prstGeom>
          <a:solidFill>
            <a:srgbClr val="295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F03876-0369-8B8F-FA71-9AB4B0F5BB4E}"/>
              </a:ext>
            </a:extLst>
          </p:cNvPr>
          <p:cNvSpPr/>
          <p:nvPr/>
        </p:nvSpPr>
        <p:spPr>
          <a:xfrm>
            <a:off x="0" y="5465036"/>
            <a:ext cx="9144000" cy="1392964"/>
          </a:xfrm>
          <a:prstGeom prst="rect">
            <a:avLst/>
          </a:prstGeom>
          <a:solidFill>
            <a:srgbClr val="356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1DD2FE-86E5-2974-2E69-4CA28D34CBF3}"/>
              </a:ext>
            </a:extLst>
          </p:cNvPr>
          <p:cNvSpPr/>
          <p:nvPr/>
        </p:nvSpPr>
        <p:spPr>
          <a:xfrm>
            <a:off x="0" y="4822678"/>
            <a:ext cx="9144000" cy="1392964"/>
          </a:xfrm>
          <a:prstGeom prst="rect">
            <a:avLst/>
          </a:prstGeom>
          <a:solidFill>
            <a:srgbClr val="295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F4589B-76BF-EF03-623F-305B05CDE25F}"/>
              </a:ext>
            </a:extLst>
          </p:cNvPr>
          <p:cNvSpPr/>
          <p:nvPr/>
        </p:nvSpPr>
        <p:spPr>
          <a:xfrm>
            <a:off x="0" y="1545366"/>
            <a:ext cx="9144000" cy="3919670"/>
          </a:xfrm>
          <a:prstGeom prst="rect">
            <a:avLst/>
          </a:prstGeom>
          <a:solidFill>
            <a:srgbClr val="172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AAF8BA-963B-A5B2-76D5-8E76BD6A4391}"/>
              </a:ext>
            </a:extLst>
          </p:cNvPr>
          <p:cNvCxnSpPr/>
          <p:nvPr/>
        </p:nvCxnSpPr>
        <p:spPr>
          <a:xfrm>
            <a:off x="0" y="154536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4C1895-D504-139B-64DD-730767DCC699}"/>
              </a:ext>
            </a:extLst>
          </p:cNvPr>
          <p:cNvCxnSpPr/>
          <p:nvPr/>
        </p:nvCxnSpPr>
        <p:spPr>
          <a:xfrm>
            <a:off x="0" y="546503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AE09B63-9915-774B-A8AC-D8700DD62687}"/>
              </a:ext>
            </a:extLst>
          </p:cNvPr>
          <p:cNvSpPr txBox="1"/>
          <p:nvPr/>
        </p:nvSpPr>
        <p:spPr>
          <a:xfrm>
            <a:off x="0" y="1982624"/>
            <a:ext cx="9144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4">
                    <a:lumMod val="75000"/>
                  </a:schemeClr>
                </a:solidFill>
                <a:latin typeface="Adobe Garamond Pro Bold" panose="02020702060506020403" pitchFamily="18" charset="0"/>
              </a:rPr>
              <a:t>Faithful </a:t>
            </a:r>
          </a:p>
          <a:p>
            <a:pPr algn="ctr"/>
            <a:r>
              <a:rPr lang="en-US" sz="7200" dirty="0">
                <a:solidFill>
                  <a:schemeClr val="accent4">
                    <a:lumMod val="75000"/>
                  </a:schemeClr>
                </a:solidFill>
                <a:latin typeface="Adobe Garamond Pro Bold" panose="02020702060506020403" pitchFamily="18" charset="0"/>
              </a:rPr>
              <a:t>Spiritual Leaders</a:t>
            </a:r>
          </a:p>
          <a:p>
            <a:pPr algn="ctr"/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Adobe Garamond Pro Bold" panose="02020702060506020403" pitchFamily="18" charset="0"/>
              </a:rPr>
              <a:t>Joshua 1:6-9</a:t>
            </a:r>
          </a:p>
        </p:txBody>
      </p:sp>
    </p:spTree>
    <p:extLst>
      <p:ext uri="{BB962C8B-B14F-4D97-AF65-F5344CB8AC3E}">
        <p14:creationId xmlns:p14="http://schemas.microsoft.com/office/powerpoint/2010/main" val="2527686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BC34D8-BB0B-6BF7-F7D0-4E2ACFAB79D9}"/>
              </a:ext>
            </a:extLst>
          </p:cNvPr>
          <p:cNvSpPr/>
          <p:nvPr/>
        </p:nvSpPr>
        <p:spPr>
          <a:xfrm>
            <a:off x="0" y="811850"/>
            <a:ext cx="9144000" cy="6046150"/>
          </a:xfrm>
          <a:prstGeom prst="rect">
            <a:avLst/>
          </a:prstGeom>
          <a:solidFill>
            <a:srgbClr val="172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08649C-7D0F-F5C1-E20C-D6A417C70864}"/>
              </a:ext>
            </a:extLst>
          </p:cNvPr>
          <p:cNvSpPr/>
          <p:nvPr/>
        </p:nvSpPr>
        <p:spPr>
          <a:xfrm>
            <a:off x="0" y="0"/>
            <a:ext cx="9144000" cy="811850"/>
          </a:xfrm>
          <a:prstGeom prst="rect">
            <a:avLst/>
          </a:prstGeom>
          <a:solidFill>
            <a:srgbClr val="295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D96941-8A2D-B48C-AE23-6E0873E29BF4}"/>
              </a:ext>
            </a:extLst>
          </p:cNvPr>
          <p:cNvCxnSpPr/>
          <p:nvPr/>
        </p:nvCxnSpPr>
        <p:spPr>
          <a:xfrm>
            <a:off x="0" y="81185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87D3444-61D1-01B0-7911-AA9156ACDA32}"/>
              </a:ext>
            </a:extLst>
          </p:cNvPr>
          <p:cNvSpPr txBox="1"/>
          <p:nvPr/>
        </p:nvSpPr>
        <p:spPr>
          <a:xfrm>
            <a:off x="0" y="5198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Adobe Garamond Pro Bold" panose="02020702060506020403" pitchFamily="18" charset="0"/>
              </a:rPr>
              <a:t>Spiritual Leader of Israel: JOSHUA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65E9C5-A4DB-929C-1CDA-7967DB39BEA5}"/>
              </a:ext>
            </a:extLst>
          </p:cNvPr>
          <p:cNvSpPr txBox="1"/>
          <p:nvPr/>
        </p:nvSpPr>
        <p:spPr>
          <a:xfrm>
            <a:off x="0" y="811849"/>
            <a:ext cx="9144000" cy="417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Joshua 1:6-9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Joshua 1:10-11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Joshua 3-4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Joshua 24:31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Judges 2:10</a:t>
            </a:r>
          </a:p>
        </p:txBody>
      </p:sp>
    </p:spTree>
    <p:extLst>
      <p:ext uri="{BB962C8B-B14F-4D97-AF65-F5344CB8AC3E}">
        <p14:creationId xmlns:p14="http://schemas.microsoft.com/office/powerpoint/2010/main" val="2954549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BC34D8-BB0B-6BF7-F7D0-4E2ACFAB79D9}"/>
              </a:ext>
            </a:extLst>
          </p:cNvPr>
          <p:cNvSpPr/>
          <p:nvPr/>
        </p:nvSpPr>
        <p:spPr>
          <a:xfrm>
            <a:off x="0" y="811850"/>
            <a:ext cx="9144000" cy="6046150"/>
          </a:xfrm>
          <a:prstGeom prst="rect">
            <a:avLst/>
          </a:prstGeom>
          <a:solidFill>
            <a:srgbClr val="172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08649C-7D0F-F5C1-E20C-D6A417C70864}"/>
              </a:ext>
            </a:extLst>
          </p:cNvPr>
          <p:cNvSpPr/>
          <p:nvPr/>
        </p:nvSpPr>
        <p:spPr>
          <a:xfrm>
            <a:off x="0" y="0"/>
            <a:ext cx="9144000" cy="811850"/>
          </a:xfrm>
          <a:prstGeom prst="rect">
            <a:avLst/>
          </a:prstGeom>
          <a:solidFill>
            <a:srgbClr val="295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D96941-8A2D-B48C-AE23-6E0873E29BF4}"/>
              </a:ext>
            </a:extLst>
          </p:cNvPr>
          <p:cNvCxnSpPr/>
          <p:nvPr/>
        </p:nvCxnSpPr>
        <p:spPr>
          <a:xfrm>
            <a:off x="0" y="81185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87D3444-61D1-01B0-7911-AA9156ACDA32}"/>
              </a:ext>
            </a:extLst>
          </p:cNvPr>
          <p:cNvSpPr txBox="1"/>
          <p:nvPr/>
        </p:nvSpPr>
        <p:spPr>
          <a:xfrm>
            <a:off x="0" y="5198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Adobe Garamond Pro Bold" panose="02020702060506020403" pitchFamily="18" charset="0"/>
              </a:rPr>
              <a:t>Spiritual Leader of Israel: GIDEON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65E9C5-A4DB-929C-1CDA-7967DB39BEA5}"/>
              </a:ext>
            </a:extLst>
          </p:cNvPr>
          <p:cNvSpPr txBox="1"/>
          <p:nvPr/>
        </p:nvSpPr>
        <p:spPr>
          <a:xfrm>
            <a:off x="0" y="811849"/>
            <a:ext cx="914400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Judges 8:23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Judges 8:33-35</a:t>
            </a:r>
          </a:p>
        </p:txBody>
      </p:sp>
    </p:spTree>
    <p:extLst>
      <p:ext uri="{BB962C8B-B14F-4D97-AF65-F5344CB8AC3E}">
        <p14:creationId xmlns:p14="http://schemas.microsoft.com/office/powerpoint/2010/main" val="3549819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BC34D8-BB0B-6BF7-F7D0-4E2ACFAB79D9}"/>
              </a:ext>
            </a:extLst>
          </p:cNvPr>
          <p:cNvSpPr/>
          <p:nvPr/>
        </p:nvSpPr>
        <p:spPr>
          <a:xfrm>
            <a:off x="0" y="811850"/>
            <a:ext cx="9144000" cy="6046150"/>
          </a:xfrm>
          <a:prstGeom prst="rect">
            <a:avLst/>
          </a:prstGeom>
          <a:solidFill>
            <a:srgbClr val="172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08649C-7D0F-F5C1-E20C-D6A417C70864}"/>
              </a:ext>
            </a:extLst>
          </p:cNvPr>
          <p:cNvSpPr/>
          <p:nvPr/>
        </p:nvSpPr>
        <p:spPr>
          <a:xfrm>
            <a:off x="0" y="0"/>
            <a:ext cx="9144000" cy="811850"/>
          </a:xfrm>
          <a:prstGeom prst="rect">
            <a:avLst/>
          </a:prstGeom>
          <a:solidFill>
            <a:srgbClr val="295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D96941-8A2D-B48C-AE23-6E0873E29BF4}"/>
              </a:ext>
            </a:extLst>
          </p:cNvPr>
          <p:cNvCxnSpPr/>
          <p:nvPr/>
        </p:nvCxnSpPr>
        <p:spPr>
          <a:xfrm>
            <a:off x="0" y="81185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87D3444-61D1-01B0-7911-AA9156ACDA32}"/>
              </a:ext>
            </a:extLst>
          </p:cNvPr>
          <p:cNvSpPr txBox="1"/>
          <p:nvPr/>
        </p:nvSpPr>
        <p:spPr>
          <a:xfrm>
            <a:off x="0" y="5198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Adobe Garamond Pro Bold" panose="02020702060506020403" pitchFamily="18" charset="0"/>
              </a:rPr>
              <a:t>Spiritual Leader of Israel: JOSIAH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65E9C5-A4DB-929C-1CDA-7967DB39BEA5}"/>
              </a:ext>
            </a:extLst>
          </p:cNvPr>
          <p:cNvSpPr txBox="1"/>
          <p:nvPr/>
        </p:nvSpPr>
        <p:spPr>
          <a:xfrm>
            <a:off x="0" y="811849"/>
            <a:ext cx="914400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2 Chronicles 34:2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2 Chronicles 34:29-33</a:t>
            </a:r>
          </a:p>
        </p:txBody>
      </p:sp>
    </p:spTree>
    <p:extLst>
      <p:ext uri="{BB962C8B-B14F-4D97-AF65-F5344CB8AC3E}">
        <p14:creationId xmlns:p14="http://schemas.microsoft.com/office/powerpoint/2010/main" val="3377722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BC34D8-BB0B-6BF7-F7D0-4E2ACFAB79D9}"/>
              </a:ext>
            </a:extLst>
          </p:cNvPr>
          <p:cNvSpPr/>
          <p:nvPr/>
        </p:nvSpPr>
        <p:spPr>
          <a:xfrm>
            <a:off x="0" y="811850"/>
            <a:ext cx="9144000" cy="6046150"/>
          </a:xfrm>
          <a:prstGeom prst="rect">
            <a:avLst/>
          </a:prstGeom>
          <a:solidFill>
            <a:srgbClr val="172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08649C-7D0F-F5C1-E20C-D6A417C70864}"/>
              </a:ext>
            </a:extLst>
          </p:cNvPr>
          <p:cNvSpPr/>
          <p:nvPr/>
        </p:nvSpPr>
        <p:spPr>
          <a:xfrm>
            <a:off x="0" y="0"/>
            <a:ext cx="9144000" cy="811850"/>
          </a:xfrm>
          <a:prstGeom prst="rect">
            <a:avLst/>
          </a:prstGeom>
          <a:solidFill>
            <a:srgbClr val="295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D96941-8A2D-B48C-AE23-6E0873E29BF4}"/>
              </a:ext>
            </a:extLst>
          </p:cNvPr>
          <p:cNvCxnSpPr/>
          <p:nvPr/>
        </p:nvCxnSpPr>
        <p:spPr>
          <a:xfrm>
            <a:off x="0" y="81185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87D3444-61D1-01B0-7911-AA9156ACDA32}"/>
              </a:ext>
            </a:extLst>
          </p:cNvPr>
          <p:cNvSpPr txBox="1"/>
          <p:nvPr/>
        </p:nvSpPr>
        <p:spPr>
          <a:xfrm>
            <a:off x="0" y="5198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Adobe Garamond Pro Bold" panose="02020702060506020403" pitchFamily="18" charset="0"/>
              </a:rPr>
              <a:t>Spiritual Leaders: EZRA / NEHEMIAH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65E9C5-A4DB-929C-1CDA-7967DB39BEA5}"/>
              </a:ext>
            </a:extLst>
          </p:cNvPr>
          <p:cNvSpPr txBox="1"/>
          <p:nvPr/>
        </p:nvSpPr>
        <p:spPr>
          <a:xfrm>
            <a:off x="0" y="811849"/>
            <a:ext cx="9144000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Ezra 7:10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Nehemiah 4:11; 5:11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Nehemiah 8:8-18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Nehemiah 13:23-31</a:t>
            </a:r>
          </a:p>
        </p:txBody>
      </p:sp>
    </p:spTree>
    <p:extLst>
      <p:ext uri="{BB962C8B-B14F-4D97-AF65-F5344CB8AC3E}">
        <p14:creationId xmlns:p14="http://schemas.microsoft.com/office/powerpoint/2010/main" val="1123002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BC34D8-BB0B-6BF7-F7D0-4E2ACFAB79D9}"/>
              </a:ext>
            </a:extLst>
          </p:cNvPr>
          <p:cNvSpPr/>
          <p:nvPr/>
        </p:nvSpPr>
        <p:spPr>
          <a:xfrm>
            <a:off x="0" y="811850"/>
            <a:ext cx="9144000" cy="6046150"/>
          </a:xfrm>
          <a:prstGeom prst="rect">
            <a:avLst/>
          </a:prstGeom>
          <a:solidFill>
            <a:srgbClr val="172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08649C-7D0F-F5C1-E20C-D6A417C70864}"/>
              </a:ext>
            </a:extLst>
          </p:cNvPr>
          <p:cNvSpPr/>
          <p:nvPr/>
        </p:nvSpPr>
        <p:spPr>
          <a:xfrm>
            <a:off x="0" y="0"/>
            <a:ext cx="9144000" cy="811850"/>
          </a:xfrm>
          <a:prstGeom prst="rect">
            <a:avLst/>
          </a:prstGeom>
          <a:solidFill>
            <a:srgbClr val="295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D96941-8A2D-B48C-AE23-6E0873E29BF4}"/>
              </a:ext>
            </a:extLst>
          </p:cNvPr>
          <p:cNvCxnSpPr/>
          <p:nvPr/>
        </p:nvCxnSpPr>
        <p:spPr>
          <a:xfrm>
            <a:off x="0" y="81185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87D3444-61D1-01B0-7911-AA9156ACDA32}"/>
              </a:ext>
            </a:extLst>
          </p:cNvPr>
          <p:cNvSpPr txBox="1"/>
          <p:nvPr/>
        </p:nvSpPr>
        <p:spPr>
          <a:xfrm>
            <a:off x="0" y="5198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Adobe Garamond Pro Bold" panose="02020702060506020403" pitchFamily="18" charset="0"/>
              </a:rPr>
              <a:t>Spiritual Leaders: APOSTLES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65E9C5-A4DB-929C-1CDA-7967DB39BEA5}"/>
              </a:ext>
            </a:extLst>
          </p:cNvPr>
          <p:cNvSpPr txBox="1"/>
          <p:nvPr/>
        </p:nvSpPr>
        <p:spPr>
          <a:xfrm>
            <a:off x="0" y="811849"/>
            <a:ext cx="9144000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1 Corinthians 11:1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2 Timothy 2:2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Philippians 4:9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Philippians 3:17</a:t>
            </a:r>
          </a:p>
        </p:txBody>
      </p:sp>
    </p:spTree>
    <p:extLst>
      <p:ext uri="{BB962C8B-B14F-4D97-AF65-F5344CB8AC3E}">
        <p14:creationId xmlns:p14="http://schemas.microsoft.com/office/powerpoint/2010/main" val="1505944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BC34D8-BB0B-6BF7-F7D0-4E2ACFAB79D9}"/>
              </a:ext>
            </a:extLst>
          </p:cNvPr>
          <p:cNvSpPr/>
          <p:nvPr/>
        </p:nvSpPr>
        <p:spPr>
          <a:xfrm>
            <a:off x="0" y="811850"/>
            <a:ext cx="9144000" cy="6046150"/>
          </a:xfrm>
          <a:prstGeom prst="rect">
            <a:avLst/>
          </a:prstGeom>
          <a:solidFill>
            <a:srgbClr val="172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08649C-7D0F-F5C1-E20C-D6A417C70864}"/>
              </a:ext>
            </a:extLst>
          </p:cNvPr>
          <p:cNvSpPr/>
          <p:nvPr/>
        </p:nvSpPr>
        <p:spPr>
          <a:xfrm>
            <a:off x="0" y="0"/>
            <a:ext cx="9144000" cy="811850"/>
          </a:xfrm>
          <a:prstGeom prst="rect">
            <a:avLst/>
          </a:prstGeom>
          <a:solidFill>
            <a:srgbClr val="295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D96941-8A2D-B48C-AE23-6E0873E29BF4}"/>
              </a:ext>
            </a:extLst>
          </p:cNvPr>
          <p:cNvCxnSpPr/>
          <p:nvPr/>
        </p:nvCxnSpPr>
        <p:spPr>
          <a:xfrm>
            <a:off x="0" y="81185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87D3444-61D1-01B0-7911-AA9156ACDA32}"/>
              </a:ext>
            </a:extLst>
          </p:cNvPr>
          <p:cNvSpPr txBox="1"/>
          <p:nvPr/>
        </p:nvSpPr>
        <p:spPr>
          <a:xfrm>
            <a:off x="0" y="5198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Adobe Garamond Pro Bold" panose="02020702060506020403" pitchFamily="18" charset="0"/>
              </a:rPr>
              <a:t>God Demands Spiritual Leadership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65E9C5-A4DB-929C-1CDA-7967DB39BEA5}"/>
              </a:ext>
            </a:extLst>
          </p:cNvPr>
          <p:cNvSpPr txBox="1"/>
          <p:nvPr/>
        </p:nvSpPr>
        <p:spPr>
          <a:xfrm>
            <a:off x="0" y="811849"/>
            <a:ext cx="9144000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dobe Garamond Pro Bold" panose="02020702060506020403" pitchFamily="18" charset="0"/>
              </a:rPr>
              <a:t>In Our Homes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Deuteronomy 6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Results of our Diligence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Results of our Failure to lead</a:t>
            </a:r>
          </a:p>
        </p:txBody>
      </p:sp>
    </p:spTree>
    <p:extLst>
      <p:ext uri="{BB962C8B-B14F-4D97-AF65-F5344CB8AC3E}">
        <p14:creationId xmlns:p14="http://schemas.microsoft.com/office/powerpoint/2010/main" val="84666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BC34D8-BB0B-6BF7-F7D0-4E2ACFAB79D9}"/>
              </a:ext>
            </a:extLst>
          </p:cNvPr>
          <p:cNvSpPr/>
          <p:nvPr/>
        </p:nvSpPr>
        <p:spPr>
          <a:xfrm>
            <a:off x="0" y="811850"/>
            <a:ext cx="9144000" cy="6046150"/>
          </a:xfrm>
          <a:prstGeom prst="rect">
            <a:avLst/>
          </a:prstGeom>
          <a:solidFill>
            <a:srgbClr val="172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08649C-7D0F-F5C1-E20C-D6A417C70864}"/>
              </a:ext>
            </a:extLst>
          </p:cNvPr>
          <p:cNvSpPr/>
          <p:nvPr/>
        </p:nvSpPr>
        <p:spPr>
          <a:xfrm>
            <a:off x="0" y="0"/>
            <a:ext cx="9144000" cy="811850"/>
          </a:xfrm>
          <a:prstGeom prst="rect">
            <a:avLst/>
          </a:prstGeom>
          <a:solidFill>
            <a:srgbClr val="295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D96941-8A2D-B48C-AE23-6E0873E29BF4}"/>
              </a:ext>
            </a:extLst>
          </p:cNvPr>
          <p:cNvCxnSpPr/>
          <p:nvPr/>
        </p:nvCxnSpPr>
        <p:spPr>
          <a:xfrm>
            <a:off x="0" y="81185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87D3444-61D1-01B0-7911-AA9156ACDA32}"/>
              </a:ext>
            </a:extLst>
          </p:cNvPr>
          <p:cNvSpPr txBox="1"/>
          <p:nvPr/>
        </p:nvSpPr>
        <p:spPr>
          <a:xfrm>
            <a:off x="0" y="5198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Adobe Garamond Pro Bold" panose="02020702060506020403" pitchFamily="18" charset="0"/>
              </a:rPr>
              <a:t>God Demands Spiritual Leadership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65E9C5-A4DB-929C-1CDA-7967DB39BEA5}"/>
              </a:ext>
            </a:extLst>
          </p:cNvPr>
          <p:cNvSpPr txBox="1"/>
          <p:nvPr/>
        </p:nvSpPr>
        <p:spPr>
          <a:xfrm>
            <a:off x="0" y="811849"/>
            <a:ext cx="9144000" cy="417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dobe Garamond Pro Bold" panose="02020702060506020403" pitchFamily="18" charset="0"/>
              </a:rPr>
              <a:t>In The Church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1 Peter 5:3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Hebrews 13:7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Congregations thrive with spiritual leaders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Souls are lost without spiritual leaders</a:t>
            </a:r>
          </a:p>
        </p:txBody>
      </p:sp>
    </p:spTree>
    <p:extLst>
      <p:ext uri="{BB962C8B-B14F-4D97-AF65-F5344CB8AC3E}">
        <p14:creationId xmlns:p14="http://schemas.microsoft.com/office/powerpoint/2010/main" val="3618989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rmon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rmon Blank" id="{9F86AC21-F9D0-4AF6-B33F-2713106335B9}" vid="{DCDB702A-33F4-4394-925D-3733DDDD7E2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570</TotalTime>
  <Words>148</Words>
  <Application>Microsoft Office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 Light</vt:lpstr>
      <vt:lpstr>Adobe Garamond Pro Bold</vt:lpstr>
      <vt:lpstr>Calibri</vt:lpstr>
      <vt:lpstr>Arial</vt:lpstr>
      <vt:lpstr>Sermon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Willis</dc:creator>
  <cp:lastModifiedBy>Charles Willis</cp:lastModifiedBy>
  <cp:revision>3</cp:revision>
  <dcterms:created xsi:type="dcterms:W3CDTF">2022-11-21T17:24:34Z</dcterms:created>
  <dcterms:modified xsi:type="dcterms:W3CDTF">2022-11-22T15:05:13Z</dcterms:modified>
</cp:coreProperties>
</file>