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6" r:id="rId9"/>
  </p:sldIdLst>
  <p:sldSz cx="9144000" cy="6858000" type="screen4x3"/>
  <p:notesSz cx="6858000" cy="9144000"/>
  <p:embeddedFontLst>
    <p:embeddedFont>
      <p:font typeface="Adobe Garamond Pro Bold" panose="02020702060506020403" pitchFamily="18" charset="0"/>
      <p:bold r:id="rId10"/>
      <p:bold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0000"/>
    <a:srgbClr val="2E3D4C"/>
    <a:srgbClr val="41566B"/>
    <a:srgbClr val="91A8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0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609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122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167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286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701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7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4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907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475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15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19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AFF32-E016-47A9-AC88-390E22D26DBC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468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>
            <a:extLst>
              <a:ext uri="{FF2B5EF4-FFF2-40B4-BE49-F238E27FC236}">
                <a16:creationId xmlns:a16="http://schemas.microsoft.com/office/drawing/2014/main" id="{4B859A91-B84A-3EED-AB08-CD4876606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9591" y="0"/>
            <a:ext cx="297440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2000" b="1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Psalm 25:16-22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7BA206F5-8F5B-E1FF-8AC0-4C8EC9019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0748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chemeClr val="bg1"/>
                </a:solidFill>
                <a:latin typeface="Adobe Garamond Pro Bold" panose="02020702060506020403" pitchFamily="18" charset="0"/>
              </a:rPr>
              <a:t>Cancel Culture</a:t>
            </a:r>
            <a:endParaRPr lang="en-US" altLang="en-US" sz="20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222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7155EC-8570-6F2A-69BD-3F669084F4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86"/>
          <a:stretch/>
        </p:blipFill>
        <p:spPr>
          <a:xfrm>
            <a:off x="0" y="351692"/>
            <a:ext cx="9144000" cy="60007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8C379C-17E9-8806-E310-EB6BA46EA616}"/>
              </a:ext>
            </a:extLst>
          </p:cNvPr>
          <p:cNvSpPr txBox="1"/>
          <p:nvPr/>
        </p:nvSpPr>
        <p:spPr>
          <a:xfrm>
            <a:off x="5375305" y="3849592"/>
            <a:ext cx="3768695" cy="769441"/>
          </a:xfrm>
          <a:prstGeom prst="rect">
            <a:avLst/>
          </a:prstGeom>
          <a:noFill/>
          <a:effectLst>
            <a:glow rad="139700">
              <a:schemeClr val="tx1">
                <a:lumMod val="65000"/>
                <a:lumOff val="3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7C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Psalm 25:16-22</a:t>
            </a:r>
          </a:p>
        </p:txBody>
      </p:sp>
    </p:spTree>
    <p:extLst>
      <p:ext uri="{BB962C8B-B14F-4D97-AF65-F5344CB8AC3E}">
        <p14:creationId xmlns:p14="http://schemas.microsoft.com/office/powerpoint/2010/main" val="2711946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9C34460-E385-A9EA-86CE-84040114D382}"/>
              </a:ext>
            </a:extLst>
          </p:cNvPr>
          <p:cNvSpPr/>
          <p:nvPr/>
        </p:nvSpPr>
        <p:spPr>
          <a:xfrm>
            <a:off x="0" y="0"/>
            <a:ext cx="9144000" cy="1145127"/>
          </a:xfrm>
          <a:prstGeom prst="rect">
            <a:avLst/>
          </a:prstGeom>
          <a:solidFill>
            <a:srgbClr val="91A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FC7703-5FF9-3445-1A06-703FAA87336D}"/>
              </a:ext>
            </a:extLst>
          </p:cNvPr>
          <p:cNvSpPr/>
          <p:nvPr/>
        </p:nvSpPr>
        <p:spPr>
          <a:xfrm>
            <a:off x="7904860" y="-1"/>
            <a:ext cx="1239140" cy="1145127"/>
          </a:xfrm>
          <a:prstGeom prst="rect">
            <a:avLst/>
          </a:prstGeom>
          <a:solidFill>
            <a:srgbClr val="7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B335B3-E4AA-78AE-3737-8753FFF171CB}"/>
              </a:ext>
            </a:extLst>
          </p:cNvPr>
          <p:cNvSpPr/>
          <p:nvPr/>
        </p:nvSpPr>
        <p:spPr>
          <a:xfrm>
            <a:off x="0" y="6306796"/>
            <a:ext cx="9144000" cy="551204"/>
          </a:xfrm>
          <a:prstGeom prst="rect">
            <a:avLst/>
          </a:prstGeom>
          <a:solidFill>
            <a:srgbClr val="2E3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8A9E33-CE49-B229-5056-F037FE3C5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814" y="167231"/>
            <a:ext cx="806386" cy="80638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446169-96DE-5646-D0BF-EED74510DAB9}"/>
              </a:ext>
            </a:extLst>
          </p:cNvPr>
          <p:cNvSpPr txBox="1"/>
          <p:nvPr/>
        </p:nvSpPr>
        <p:spPr>
          <a:xfrm>
            <a:off x="64094" y="62593"/>
            <a:ext cx="7776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Cancel Culture Says:</a:t>
            </a:r>
          </a:p>
          <a:p>
            <a:pPr algn="ctr"/>
            <a:r>
              <a:rPr lang="en-US" sz="4000" b="1" dirty="0"/>
              <a:t>Kill The Children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7AD297-47A7-9577-D61C-5C9C04DABF3C}"/>
              </a:ext>
            </a:extLst>
          </p:cNvPr>
          <p:cNvSpPr txBox="1"/>
          <p:nvPr/>
        </p:nvSpPr>
        <p:spPr>
          <a:xfrm>
            <a:off x="64094" y="1207719"/>
            <a:ext cx="90115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Exodus 1:15-22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Matthew 2:16-18</a:t>
            </a:r>
          </a:p>
          <a:p>
            <a:pPr algn="ctr"/>
            <a:r>
              <a:rPr lang="en-US" sz="3200" b="1" dirty="0">
                <a:solidFill>
                  <a:srgbClr val="7C0000"/>
                </a:solidFill>
              </a:rPr>
              <a:t>Today: Target Children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Planned Parenthood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School Curriculums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Social Engineering (gender identity)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Parental Authority Attacked</a:t>
            </a:r>
          </a:p>
        </p:txBody>
      </p:sp>
    </p:spTree>
    <p:extLst>
      <p:ext uri="{BB962C8B-B14F-4D97-AF65-F5344CB8AC3E}">
        <p14:creationId xmlns:p14="http://schemas.microsoft.com/office/powerpoint/2010/main" val="4273058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9AC3D44-323E-D20B-62B7-537BF1894379}"/>
              </a:ext>
            </a:extLst>
          </p:cNvPr>
          <p:cNvSpPr/>
          <p:nvPr/>
        </p:nvSpPr>
        <p:spPr>
          <a:xfrm>
            <a:off x="0" y="0"/>
            <a:ext cx="9144000" cy="1145127"/>
          </a:xfrm>
          <a:prstGeom prst="rect">
            <a:avLst/>
          </a:prstGeom>
          <a:solidFill>
            <a:srgbClr val="91A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E46CF90-9D66-43C2-6C5F-F420CCE4C0D2}"/>
              </a:ext>
            </a:extLst>
          </p:cNvPr>
          <p:cNvSpPr/>
          <p:nvPr/>
        </p:nvSpPr>
        <p:spPr>
          <a:xfrm>
            <a:off x="7904860" y="-1"/>
            <a:ext cx="1239140" cy="1145127"/>
          </a:xfrm>
          <a:prstGeom prst="rect">
            <a:avLst/>
          </a:prstGeom>
          <a:solidFill>
            <a:srgbClr val="7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5D3942-CCF1-53FC-BD40-7925C5A18614}"/>
              </a:ext>
            </a:extLst>
          </p:cNvPr>
          <p:cNvSpPr/>
          <p:nvPr/>
        </p:nvSpPr>
        <p:spPr>
          <a:xfrm>
            <a:off x="0" y="6306796"/>
            <a:ext cx="9144000" cy="551204"/>
          </a:xfrm>
          <a:prstGeom prst="rect">
            <a:avLst/>
          </a:prstGeom>
          <a:solidFill>
            <a:srgbClr val="2E3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94734C-B04F-1B8F-3052-46C5742B3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814" y="167231"/>
            <a:ext cx="806386" cy="80638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2DF159-E1F2-1FFC-607E-B3122868A52C}"/>
              </a:ext>
            </a:extLst>
          </p:cNvPr>
          <p:cNvSpPr txBox="1"/>
          <p:nvPr/>
        </p:nvSpPr>
        <p:spPr>
          <a:xfrm>
            <a:off x="64094" y="62593"/>
            <a:ext cx="7776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Cancel Culture Says:</a:t>
            </a:r>
          </a:p>
          <a:p>
            <a:pPr algn="ctr"/>
            <a:r>
              <a:rPr lang="en-US" sz="4000" b="1" dirty="0"/>
              <a:t>Silence God’s Prophets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2C1932-B4CD-6BF6-0449-9C6494ECB2B1}"/>
              </a:ext>
            </a:extLst>
          </p:cNvPr>
          <p:cNvSpPr txBox="1"/>
          <p:nvPr/>
        </p:nvSpPr>
        <p:spPr>
          <a:xfrm>
            <a:off x="64094" y="1207719"/>
            <a:ext cx="90115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1 Kings 18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Seen Toward Jesus </a:t>
            </a:r>
            <a:r>
              <a:rPr lang="en-US" sz="2800" b="1" dirty="0">
                <a:solidFill>
                  <a:schemeClr val="bg1"/>
                </a:solidFill>
              </a:rPr>
              <a:t>(Luke 4:16ff; John 8:59; John 11:53)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Jesus Condemned Sanhedrin of this </a:t>
            </a:r>
            <a:r>
              <a:rPr lang="en-US" sz="2800" b="1" dirty="0">
                <a:solidFill>
                  <a:schemeClr val="bg1"/>
                </a:solidFill>
              </a:rPr>
              <a:t>(Matt. 23:29-36)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Seen Toward Apostles </a:t>
            </a:r>
            <a:r>
              <a:rPr lang="en-US" sz="2800" b="1" dirty="0">
                <a:solidFill>
                  <a:schemeClr val="bg1"/>
                </a:solidFill>
              </a:rPr>
              <a:t>(Acts 4:17-20; 5:33; 9:1-2; 12:1-2)</a:t>
            </a:r>
          </a:p>
          <a:p>
            <a:pPr algn="ctr"/>
            <a:r>
              <a:rPr lang="en-US" sz="3200" b="1" dirty="0">
                <a:solidFill>
                  <a:srgbClr val="7C0000"/>
                </a:solidFill>
              </a:rPr>
              <a:t>Today: Truth is under attack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We are witnesses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“</a:t>
            </a:r>
            <a:r>
              <a:rPr lang="en-US" sz="3200" b="1" dirty="0" err="1">
                <a:solidFill>
                  <a:schemeClr val="bg1"/>
                </a:solidFill>
              </a:rPr>
              <a:t>Wokeism</a:t>
            </a:r>
            <a:r>
              <a:rPr lang="en-US" sz="3200" b="1" dirty="0">
                <a:solidFill>
                  <a:schemeClr val="bg1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5677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9AC3D44-323E-D20B-62B7-537BF1894379}"/>
              </a:ext>
            </a:extLst>
          </p:cNvPr>
          <p:cNvSpPr/>
          <p:nvPr/>
        </p:nvSpPr>
        <p:spPr>
          <a:xfrm>
            <a:off x="0" y="0"/>
            <a:ext cx="9144000" cy="1145127"/>
          </a:xfrm>
          <a:prstGeom prst="rect">
            <a:avLst/>
          </a:prstGeom>
          <a:solidFill>
            <a:srgbClr val="91A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E46CF90-9D66-43C2-6C5F-F420CCE4C0D2}"/>
              </a:ext>
            </a:extLst>
          </p:cNvPr>
          <p:cNvSpPr/>
          <p:nvPr/>
        </p:nvSpPr>
        <p:spPr>
          <a:xfrm>
            <a:off x="7904860" y="-1"/>
            <a:ext cx="1239140" cy="1145127"/>
          </a:xfrm>
          <a:prstGeom prst="rect">
            <a:avLst/>
          </a:prstGeom>
          <a:solidFill>
            <a:srgbClr val="7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5D3942-CCF1-53FC-BD40-7925C5A18614}"/>
              </a:ext>
            </a:extLst>
          </p:cNvPr>
          <p:cNvSpPr/>
          <p:nvPr/>
        </p:nvSpPr>
        <p:spPr>
          <a:xfrm>
            <a:off x="0" y="6306796"/>
            <a:ext cx="9144000" cy="551204"/>
          </a:xfrm>
          <a:prstGeom prst="rect">
            <a:avLst/>
          </a:prstGeom>
          <a:solidFill>
            <a:srgbClr val="2E3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94734C-B04F-1B8F-3052-46C5742B3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814" y="167231"/>
            <a:ext cx="806386" cy="80638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2DF159-E1F2-1FFC-607E-B3122868A52C}"/>
              </a:ext>
            </a:extLst>
          </p:cNvPr>
          <p:cNvSpPr txBox="1"/>
          <p:nvPr/>
        </p:nvSpPr>
        <p:spPr>
          <a:xfrm>
            <a:off x="64094" y="62593"/>
            <a:ext cx="7776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Cancel Culture Says:</a:t>
            </a:r>
          </a:p>
          <a:p>
            <a:pPr algn="ctr"/>
            <a:r>
              <a:rPr lang="en-US" sz="4000" b="1" dirty="0"/>
              <a:t>Destroy The Word Of God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2C1932-B4CD-6BF6-0449-9C6494ECB2B1}"/>
              </a:ext>
            </a:extLst>
          </p:cNvPr>
          <p:cNvSpPr txBox="1"/>
          <p:nvPr/>
        </p:nvSpPr>
        <p:spPr>
          <a:xfrm>
            <a:off x="64094" y="1207719"/>
            <a:ext cx="901154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Jeremiah 36 and King Jehoiakim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Today: Redefine truth and silence the Gospel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Reduce the Bible to fiction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Freedom to preach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Silence the Bible’s moral clarity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Characterize God’s truth as hate speech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Romans 1:24-27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Matthew 19:5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Matthew 19:9</a:t>
            </a:r>
          </a:p>
          <a:p>
            <a:pPr algn="ctr"/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rgbClr val="7C0000"/>
                </a:solidFill>
              </a:rPr>
              <a:t>Will we contend for the faith (Jude 3)?</a:t>
            </a:r>
          </a:p>
        </p:txBody>
      </p:sp>
    </p:spTree>
    <p:extLst>
      <p:ext uri="{BB962C8B-B14F-4D97-AF65-F5344CB8AC3E}">
        <p14:creationId xmlns:p14="http://schemas.microsoft.com/office/powerpoint/2010/main" val="3866087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9AC3D44-323E-D20B-62B7-537BF1894379}"/>
              </a:ext>
            </a:extLst>
          </p:cNvPr>
          <p:cNvSpPr/>
          <p:nvPr/>
        </p:nvSpPr>
        <p:spPr>
          <a:xfrm>
            <a:off x="0" y="0"/>
            <a:ext cx="9144000" cy="1145127"/>
          </a:xfrm>
          <a:prstGeom prst="rect">
            <a:avLst/>
          </a:prstGeom>
          <a:solidFill>
            <a:srgbClr val="91A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E46CF90-9D66-43C2-6C5F-F420CCE4C0D2}"/>
              </a:ext>
            </a:extLst>
          </p:cNvPr>
          <p:cNvSpPr/>
          <p:nvPr/>
        </p:nvSpPr>
        <p:spPr>
          <a:xfrm>
            <a:off x="7904860" y="-1"/>
            <a:ext cx="1239140" cy="1145127"/>
          </a:xfrm>
          <a:prstGeom prst="rect">
            <a:avLst/>
          </a:prstGeom>
          <a:solidFill>
            <a:srgbClr val="7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5D3942-CCF1-53FC-BD40-7925C5A18614}"/>
              </a:ext>
            </a:extLst>
          </p:cNvPr>
          <p:cNvSpPr/>
          <p:nvPr/>
        </p:nvSpPr>
        <p:spPr>
          <a:xfrm>
            <a:off x="0" y="6306796"/>
            <a:ext cx="9144000" cy="551204"/>
          </a:xfrm>
          <a:prstGeom prst="rect">
            <a:avLst/>
          </a:prstGeom>
          <a:solidFill>
            <a:srgbClr val="2E3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94734C-B04F-1B8F-3052-46C5742B3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814" y="167231"/>
            <a:ext cx="806386" cy="80638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2DF159-E1F2-1FFC-607E-B3122868A52C}"/>
              </a:ext>
            </a:extLst>
          </p:cNvPr>
          <p:cNvSpPr txBox="1"/>
          <p:nvPr/>
        </p:nvSpPr>
        <p:spPr>
          <a:xfrm>
            <a:off x="64094" y="62593"/>
            <a:ext cx="7776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Cancel Culture Says:</a:t>
            </a:r>
          </a:p>
          <a:p>
            <a:pPr algn="ctr"/>
            <a:r>
              <a:rPr lang="en-US" sz="4000" b="1" dirty="0"/>
              <a:t>Persecute The Opposition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2C1932-B4CD-6BF6-0449-9C6494ECB2B1}"/>
              </a:ext>
            </a:extLst>
          </p:cNvPr>
          <p:cNvSpPr txBox="1"/>
          <p:nvPr/>
        </p:nvSpPr>
        <p:spPr>
          <a:xfrm>
            <a:off x="32047" y="1523914"/>
            <a:ext cx="907990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Misrepresentations and Lies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(Luke 23:1-2; Acts 6:8-14)</a:t>
            </a:r>
          </a:p>
          <a:p>
            <a:pPr algn="ctr"/>
            <a:endParaRPr lang="en-US" sz="3200" b="1" dirty="0">
              <a:solidFill>
                <a:schemeClr val="bg1"/>
              </a:solidFill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Marginalize the righteous as extremists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(Acts 19:23-28; 24:5)</a:t>
            </a:r>
          </a:p>
          <a:p>
            <a:pPr algn="ctr"/>
            <a:endParaRPr lang="en-US" sz="3200" b="1" dirty="0">
              <a:solidFill>
                <a:schemeClr val="bg1"/>
              </a:solidFill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Demand Conformity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(Revelation 13:16-17; Hebrews 10:32-34)</a:t>
            </a:r>
          </a:p>
        </p:txBody>
      </p:sp>
    </p:spTree>
    <p:extLst>
      <p:ext uri="{BB962C8B-B14F-4D97-AF65-F5344CB8AC3E}">
        <p14:creationId xmlns:p14="http://schemas.microsoft.com/office/powerpoint/2010/main" val="891143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9AC3D44-323E-D20B-62B7-537BF1894379}"/>
              </a:ext>
            </a:extLst>
          </p:cNvPr>
          <p:cNvSpPr/>
          <p:nvPr/>
        </p:nvSpPr>
        <p:spPr>
          <a:xfrm>
            <a:off x="0" y="0"/>
            <a:ext cx="9144000" cy="1145127"/>
          </a:xfrm>
          <a:prstGeom prst="rect">
            <a:avLst/>
          </a:prstGeom>
          <a:solidFill>
            <a:srgbClr val="91A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E46CF90-9D66-43C2-6C5F-F420CCE4C0D2}"/>
              </a:ext>
            </a:extLst>
          </p:cNvPr>
          <p:cNvSpPr/>
          <p:nvPr/>
        </p:nvSpPr>
        <p:spPr>
          <a:xfrm>
            <a:off x="7904860" y="-1"/>
            <a:ext cx="1239140" cy="1145127"/>
          </a:xfrm>
          <a:prstGeom prst="rect">
            <a:avLst/>
          </a:prstGeom>
          <a:solidFill>
            <a:srgbClr val="7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5D3942-CCF1-53FC-BD40-7925C5A18614}"/>
              </a:ext>
            </a:extLst>
          </p:cNvPr>
          <p:cNvSpPr/>
          <p:nvPr/>
        </p:nvSpPr>
        <p:spPr>
          <a:xfrm>
            <a:off x="0" y="6306796"/>
            <a:ext cx="9144000" cy="551204"/>
          </a:xfrm>
          <a:prstGeom prst="rect">
            <a:avLst/>
          </a:prstGeom>
          <a:solidFill>
            <a:srgbClr val="2E3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94734C-B04F-1B8F-3052-46C5742B3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814" y="167231"/>
            <a:ext cx="806386" cy="80638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2DF159-E1F2-1FFC-607E-B3122868A52C}"/>
              </a:ext>
            </a:extLst>
          </p:cNvPr>
          <p:cNvSpPr txBox="1"/>
          <p:nvPr/>
        </p:nvSpPr>
        <p:spPr>
          <a:xfrm>
            <a:off x="64094" y="216482"/>
            <a:ext cx="7776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7C0000"/>
                </a:solidFill>
              </a:rPr>
              <a:t>What are we to do?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2C1932-B4CD-6BF6-0449-9C6494ECB2B1}"/>
              </a:ext>
            </a:extLst>
          </p:cNvPr>
          <p:cNvSpPr txBox="1"/>
          <p:nvPr/>
        </p:nvSpPr>
        <p:spPr>
          <a:xfrm>
            <a:off x="64094" y="1207719"/>
            <a:ext cx="901154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1 Peter 3:13-17</a:t>
            </a:r>
          </a:p>
          <a:p>
            <a:pPr algn="ctr"/>
            <a:endParaRPr lang="en-US" sz="3200" b="1" dirty="0">
              <a:solidFill>
                <a:schemeClr val="bg1"/>
              </a:solidFill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Our response to anger…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Acts 7:57-58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Romans 12:17-21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James 1:19-20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Matthew 5:44-45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Colossians 4:6</a:t>
            </a:r>
          </a:p>
          <a:p>
            <a:endParaRPr lang="en-US" sz="3200" b="1" dirty="0">
              <a:solidFill>
                <a:schemeClr val="bg1"/>
              </a:solidFill>
            </a:endParaRPr>
          </a:p>
          <a:p>
            <a:pPr algn="ctr"/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rgbClr val="7C0000"/>
                </a:solidFill>
              </a:rPr>
              <a:t>Should we be surprised?</a:t>
            </a:r>
          </a:p>
        </p:txBody>
      </p:sp>
    </p:spTree>
    <p:extLst>
      <p:ext uri="{BB962C8B-B14F-4D97-AF65-F5344CB8AC3E}">
        <p14:creationId xmlns:p14="http://schemas.microsoft.com/office/powerpoint/2010/main" val="1136315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9AC3D44-323E-D20B-62B7-537BF1894379}"/>
              </a:ext>
            </a:extLst>
          </p:cNvPr>
          <p:cNvSpPr/>
          <p:nvPr/>
        </p:nvSpPr>
        <p:spPr>
          <a:xfrm>
            <a:off x="0" y="0"/>
            <a:ext cx="9144000" cy="1145127"/>
          </a:xfrm>
          <a:prstGeom prst="rect">
            <a:avLst/>
          </a:prstGeom>
          <a:solidFill>
            <a:srgbClr val="91A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E46CF90-9D66-43C2-6C5F-F420CCE4C0D2}"/>
              </a:ext>
            </a:extLst>
          </p:cNvPr>
          <p:cNvSpPr/>
          <p:nvPr/>
        </p:nvSpPr>
        <p:spPr>
          <a:xfrm>
            <a:off x="7904860" y="-1"/>
            <a:ext cx="1239140" cy="1145127"/>
          </a:xfrm>
          <a:prstGeom prst="rect">
            <a:avLst/>
          </a:prstGeom>
          <a:solidFill>
            <a:srgbClr val="7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5D3942-CCF1-53FC-BD40-7925C5A18614}"/>
              </a:ext>
            </a:extLst>
          </p:cNvPr>
          <p:cNvSpPr/>
          <p:nvPr/>
        </p:nvSpPr>
        <p:spPr>
          <a:xfrm>
            <a:off x="0" y="6306796"/>
            <a:ext cx="9144000" cy="551204"/>
          </a:xfrm>
          <a:prstGeom prst="rect">
            <a:avLst/>
          </a:prstGeom>
          <a:solidFill>
            <a:srgbClr val="2E3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94734C-B04F-1B8F-3052-46C5742B3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814" y="167231"/>
            <a:ext cx="806386" cy="80638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2DF159-E1F2-1FFC-607E-B3122868A52C}"/>
              </a:ext>
            </a:extLst>
          </p:cNvPr>
          <p:cNvSpPr txBox="1"/>
          <p:nvPr/>
        </p:nvSpPr>
        <p:spPr>
          <a:xfrm>
            <a:off x="64094" y="216482"/>
            <a:ext cx="7776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7C0000"/>
                </a:solidFill>
              </a:rPr>
              <a:t>We are at war with Satan!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2C1932-B4CD-6BF6-0449-9C6494ECB2B1}"/>
              </a:ext>
            </a:extLst>
          </p:cNvPr>
          <p:cNvSpPr txBox="1"/>
          <p:nvPr/>
        </p:nvSpPr>
        <p:spPr>
          <a:xfrm>
            <a:off x="64094" y="1207719"/>
            <a:ext cx="901154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1 Peter 2:15</a:t>
            </a:r>
          </a:p>
          <a:p>
            <a:pPr algn="ctr"/>
            <a:endParaRPr lang="en-US" sz="3200" b="1" dirty="0">
              <a:solidFill>
                <a:schemeClr val="bg1"/>
              </a:solidFill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Psalm 25:1-5</a:t>
            </a:r>
          </a:p>
          <a:p>
            <a:pPr algn="ctr"/>
            <a:endParaRPr lang="en-US" sz="3200" b="1" dirty="0">
              <a:solidFill>
                <a:schemeClr val="bg1"/>
              </a:solidFill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Stand Fast!</a:t>
            </a:r>
          </a:p>
          <a:p>
            <a:endParaRPr lang="en-US" sz="3200" b="1" dirty="0">
              <a:solidFill>
                <a:schemeClr val="bg1"/>
              </a:solidFill>
            </a:endParaRPr>
          </a:p>
          <a:p>
            <a:pPr algn="ctr"/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rgbClr val="7C0000"/>
                </a:solidFill>
              </a:rPr>
              <a:t>Are in fellowship with God?</a:t>
            </a:r>
          </a:p>
          <a:p>
            <a:pPr algn="ctr"/>
            <a:endParaRPr lang="en-US" sz="4000" b="1" dirty="0">
              <a:ln>
                <a:solidFill>
                  <a:schemeClr val="bg1"/>
                </a:solidFill>
              </a:ln>
              <a:solidFill>
                <a:srgbClr val="7C0000"/>
              </a:solidFill>
            </a:endParaRPr>
          </a:p>
          <a:p>
            <a:pPr algn="ctr"/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rgbClr val="7C0000"/>
                </a:solidFill>
              </a:rPr>
              <a:t>Are you a child of God?</a:t>
            </a:r>
          </a:p>
        </p:txBody>
      </p:sp>
    </p:spTree>
    <p:extLst>
      <p:ext uri="{BB962C8B-B14F-4D97-AF65-F5344CB8AC3E}">
        <p14:creationId xmlns:p14="http://schemas.microsoft.com/office/powerpoint/2010/main" val="4037112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ermon 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rmon Blank" id="{9F86AC21-F9D0-4AF6-B33F-2713106335B9}" vid="{DCDB702A-33F4-4394-925D-3733DDDD7E2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48</TotalTime>
  <Words>243</Words>
  <Application>Microsoft Office PowerPoint</Application>
  <PresentationFormat>On-screen Show (4:3)</PresentationFormat>
  <Paragraphs>64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 Light</vt:lpstr>
      <vt:lpstr>Calibri</vt:lpstr>
      <vt:lpstr>Adobe Garamond Pro Bold</vt:lpstr>
      <vt:lpstr>Sermon 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Charles Willis</dc:creator>
  <cp:lastModifiedBy>Charles Willis</cp:lastModifiedBy>
  <cp:revision>2</cp:revision>
  <dcterms:created xsi:type="dcterms:W3CDTF">2022-11-14T20:18:30Z</dcterms:created>
  <dcterms:modified xsi:type="dcterms:W3CDTF">2022-11-14T21:07:29Z</dcterms:modified>
</cp:coreProperties>
</file>