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15E8A22-073C-4DD7-B6B9-AF69B1D81A5A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13EC630-C595-42DF-9AA2-F48CCCE4E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sh dir="u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u="none" strike="noStrike" kern="0" cap="none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dobe Garamond Pro Bold" panose="02020702060506020403" pitchFamily="18" charset="0"/>
              </a:rPr>
              <a:t>Turning From God</a:t>
            </a:r>
            <a:endParaRPr kumimoji="0" lang="en-US" b="0" u="none" strike="noStrike" kern="0" cap="none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dobe Garamond Pro Bold" panose="02020702060506020403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05600" y="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dobe Garamond Pro Bold" panose="02020702060506020403" pitchFamily="18" charset="0"/>
              </a:rPr>
              <a:t>Hosea 11:5-7</a:t>
            </a:r>
            <a:endParaRPr kumimoji="0" lang="en-US" u="none" strike="noStrike" kern="0" cap="none" spc="-1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dobe Garamond Pro Bold" panose="020207020605060204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Turning From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Hosea 11:5-7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536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C000"/>
                </a:solidFill>
              </a:rPr>
              <a:t>We Turn Regardless Of Warnings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5181599"/>
          </a:xfrm>
        </p:spPr>
        <p:txBody>
          <a:bodyPr>
            <a:normAutofit lnSpcReduction="10000"/>
          </a:bodyPr>
          <a:lstStyle/>
          <a:p>
            <a:pPr>
              <a:buClr>
                <a:srgbClr val="FFC000"/>
              </a:buClr>
            </a:pPr>
            <a:r>
              <a:rPr lang="en-US" dirty="0"/>
              <a:t>Hosea 11:7 “bent on turning”</a:t>
            </a:r>
          </a:p>
          <a:p>
            <a:pPr>
              <a:buClr>
                <a:srgbClr val="FFC000"/>
              </a:buClr>
            </a:pPr>
            <a:r>
              <a:rPr lang="en-US" dirty="0"/>
              <a:t>“None at all exalts Him”</a:t>
            </a:r>
          </a:p>
          <a:p>
            <a:pPr>
              <a:buNone/>
            </a:pPr>
            <a:r>
              <a:rPr lang="en-US" dirty="0"/>
              <a:t>		- The social gospel (Rom. 10:3)</a:t>
            </a:r>
          </a:p>
          <a:p>
            <a:pPr>
              <a:buNone/>
            </a:pPr>
            <a:r>
              <a:rPr lang="en-US" dirty="0"/>
              <a:t>		- Giving up the truth </a:t>
            </a:r>
            <a:r>
              <a:rPr lang="en-US" spc="-150" dirty="0"/>
              <a:t>for acceptance of men</a:t>
            </a:r>
          </a:p>
          <a:p>
            <a:pPr>
              <a:buNone/>
            </a:pPr>
            <a:r>
              <a:rPr lang="en-US" dirty="0"/>
              <a:t>		- Restricting where God has not. 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sz="2800" dirty="0"/>
              <a:t>Matthew 23:13</a:t>
            </a:r>
          </a:p>
          <a:p>
            <a:pPr>
              <a:buNone/>
            </a:pPr>
            <a:r>
              <a:rPr lang="en-US" sz="2800" dirty="0"/>
              <a:t>			Modesty (1 Tim. 2:9; 1 Pet. 3:3)</a:t>
            </a:r>
          </a:p>
          <a:p>
            <a:pPr>
              <a:buNone/>
            </a:pPr>
            <a:r>
              <a:rPr lang="en-US" sz="2800" dirty="0"/>
              <a:t>			Communion</a:t>
            </a:r>
          </a:p>
          <a:p>
            <a:pPr>
              <a:buNone/>
            </a:pPr>
            <a:r>
              <a:rPr lang="en-US" sz="2800" dirty="0"/>
              <a:t>			Music</a:t>
            </a:r>
          </a:p>
          <a:p>
            <a:pPr>
              <a:buNone/>
            </a:pPr>
            <a:r>
              <a:rPr lang="en-US" sz="2800" dirty="0"/>
              <a:t>			Traditions</a:t>
            </a:r>
          </a:p>
          <a:p>
            <a:pPr>
              <a:buClr>
                <a:srgbClr val="FFC000"/>
              </a:buClr>
            </a:pPr>
            <a:r>
              <a:rPr lang="en-US" dirty="0"/>
              <a:t>Individuals are bent on turning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C000"/>
                </a:solidFill>
              </a:rPr>
              <a:t>We Turn Gradually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>
                <a:srgbClr val="FFC000"/>
              </a:buClr>
            </a:pPr>
            <a:r>
              <a:rPr lang="en-US" dirty="0"/>
              <a:t>Zephaniah 1:12</a:t>
            </a:r>
          </a:p>
          <a:p>
            <a:pPr>
              <a:lnSpc>
                <a:spcPct val="120000"/>
              </a:lnSpc>
              <a:buClr>
                <a:schemeClr val="tx2">
                  <a:lumMod val="90000"/>
                </a:schemeClr>
              </a:buClr>
              <a:buNone/>
            </a:pPr>
            <a:endParaRPr lang="en-US" sz="800" dirty="0"/>
          </a:p>
          <a:p>
            <a:pPr>
              <a:lnSpc>
                <a:spcPct val="120000"/>
              </a:lnSpc>
              <a:buClr>
                <a:srgbClr val="FFC000"/>
              </a:buClr>
            </a:pPr>
            <a:r>
              <a:rPr lang="en-US" dirty="0"/>
              <a:t>Has our spirit become stagnant?</a:t>
            </a:r>
          </a:p>
          <a:p>
            <a:pPr>
              <a:lnSpc>
                <a:spcPct val="120000"/>
              </a:lnSpc>
              <a:buClr>
                <a:schemeClr val="tx2">
                  <a:lumMod val="90000"/>
                </a:schemeClr>
              </a:buClr>
              <a:buNone/>
            </a:pPr>
            <a:endParaRPr lang="en-US" sz="800" dirty="0"/>
          </a:p>
          <a:p>
            <a:pPr>
              <a:lnSpc>
                <a:spcPct val="120000"/>
              </a:lnSpc>
              <a:buClr>
                <a:srgbClr val="FFC000"/>
              </a:buClr>
            </a:pPr>
            <a:r>
              <a:rPr lang="en-US" dirty="0"/>
              <a:t>“In their hearts” they say “the Lord will not  do good or evil”</a:t>
            </a:r>
          </a:p>
          <a:p>
            <a:pPr>
              <a:lnSpc>
                <a:spcPct val="120000"/>
              </a:lnSpc>
              <a:buClr>
                <a:schemeClr val="tx2">
                  <a:lumMod val="90000"/>
                </a:schemeClr>
              </a:buClr>
              <a:buNone/>
            </a:pPr>
            <a:endParaRPr lang="en-US" sz="900" dirty="0"/>
          </a:p>
          <a:p>
            <a:pPr>
              <a:lnSpc>
                <a:spcPct val="120000"/>
              </a:lnSpc>
              <a:buClr>
                <a:srgbClr val="FFC000"/>
              </a:buClr>
            </a:pPr>
            <a:r>
              <a:rPr lang="en-US" dirty="0"/>
              <a:t>We must try to be zealous in serving God (Rev. 3:19; Rom. 10:2; Titus 2:14)</a:t>
            </a:r>
          </a:p>
          <a:p>
            <a:pPr>
              <a:lnSpc>
                <a:spcPct val="120000"/>
              </a:lnSpc>
              <a:buClr>
                <a:schemeClr val="tx2">
                  <a:lumMod val="90000"/>
                </a:schemeClr>
              </a:buClr>
              <a:buNone/>
            </a:pPr>
            <a:endParaRPr lang="en-US" sz="900" dirty="0"/>
          </a:p>
          <a:p>
            <a:pPr>
              <a:lnSpc>
                <a:spcPct val="120000"/>
              </a:lnSpc>
              <a:buClr>
                <a:srgbClr val="FFC000"/>
              </a:buClr>
            </a:pPr>
            <a:r>
              <a:rPr lang="en-US" dirty="0"/>
              <a:t>Zeal is working faith (2 Cor. 9:2)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C000"/>
                </a:solidFill>
              </a:rPr>
              <a:t>A Return To God Is Necessary!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686800" cy="4526280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en-US" dirty="0"/>
              <a:t>Zechariah 1:3</a:t>
            </a:r>
          </a:p>
          <a:p>
            <a:pPr>
              <a:buClr>
                <a:schemeClr val="tx2">
                  <a:lumMod val="90000"/>
                </a:schemeClr>
              </a:buClr>
              <a:buNone/>
            </a:pPr>
            <a:endParaRPr lang="en-US" sz="800" dirty="0"/>
          </a:p>
          <a:p>
            <a:pPr>
              <a:buClr>
                <a:srgbClr val="FFC000"/>
              </a:buClr>
            </a:pPr>
            <a:r>
              <a:rPr lang="en-US" dirty="0"/>
              <a:t>God gives us the choice.</a:t>
            </a:r>
          </a:p>
          <a:p>
            <a:pPr>
              <a:buClr>
                <a:schemeClr val="tx2">
                  <a:lumMod val="90000"/>
                </a:schemeClr>
              </a:buClr>
              <a:buNone/>
            </a:pPr>
            <a:endParaRPr lang="en-US" sz="800" dirty="0"/>
          </a:p>
          <a:p>
            <a:pPr>
              <a:buClr>
                <a:srgbClr val="FFC000"/>
              </a:buClr>
            </a:pPr>
            <a:r>
              <a:rPr lang="en-US" dirty="0"/>
              <a:t>How do we return to God?</a:t>
            </a:r>
          </a:p>
          <a:p>
            <a:pPr>
              <a:buClr>
                <a:schemeClr val="tx2">
                  <a:lumMod val="90000"/>
                </a:schemeClr>
              </a:buClr>
              <a:buNone/>
            </a:pPr>
            <a:r>
              <a:rPr lang="en-US" dirty="0"/>
              <a:t>		- </a:t>
            </a:r>
            <a:r>
              <a:rPr lang="en-US" sz="2800" dirty="0"/>
              <a:t>Leave the unrighteousness (Acts 14:10-15; </a:t>
            </a:r>
          </a:p>
          <a:p>
            <a:pPr>
              <a:buClr>
                <a:schemeClr val="tx2">
                  <a:lumMod val="90000"/>
                </a:schemeClr>
              </a:buClr>
              <a:buNone/>
            </a:pPr>
            <a:r>
              <a:rPr lang="en-US" sz="2800" dirty="0"/>
              <a:t>		     Eph. 4:22)</a:t>
            </a:r>
          </a:p>
          <a:p>
            <a:pPr>
              <a:buClr>
                <a:schemeClr val="tx2">
                  <a:lumMod val="90000"/>
                </a:schemeClr>
              </a:buClr>
              <a:buNone/>
            </a:pPr>
            <a:r>
              <a:rPr lang="en-US" sz="2800" dirty="0"/>
              <a:t>		- Put on the new self (Eph. 4:22)</a:t>
            </a:r>
          </a:p>
          <a:p>
            <a:pPr>
              <a:buClr>
                <a:schemeClr val="tx2">
                  <a:lumMod val="90000"/>
                </a:schemeClr>
              </a:buClr>
              <a:buNone/>
            </a:pPr>
            <a:endParaRPr lang="en-US" sz="800" dirty="0"/>
          </a:p>
          <a:p>
            <a:pPr>
              <a:buClr>
                <a:srgbClr val="FFC000"/>
              </a:buClr>
            </a:pPr>
            <a:r>
              <a:rPr lang="en-US" dirty="0"/>
              <a:t>If we do not return, God will not return to us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129</TotalTime>
  <Words>220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Adobe Garamond Pro Bold</vt:lpstr>
      <vt:lpstr>Rockwell</vt:lpstr>
      <vt:lpstr>Wingdings 2</vt:lpstr>
      <vt:lpstr>Foundry</vt:lpstr>
      <vt:lpstr>PowerPoint Presentation</vt:lpstr>
      <vt:lpstr>Turning From God</vt:lpstr>
      <vt:lpstr>We Turn Regardless Of Warnings</vt:lpstr>
      <vt:lpstr>We Turn Gradually</vt:lpstr>
      <vt:lpstr>A Return To God Is Necessary!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 Willis</cp:lastModifiedBy>
  <cp:revision>16</cp:revision>
  <dcterms:created xsi:type="dcterms:W3CDTF">2010-02-08T22:21:10Z</dcterms:created>
  <dcterms:modified xsi:type="dcterms:W3CDTF">2022-10-03T16:49:37Z</dcterms:modified>
</cp:coreProperties>
</file>