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Monotype Corsiva" panose="03010101010201010101" pitchFamily="66" charset="0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9FB1-519F-4727-AE4A-4FCE52F427F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8E3C-43ED-4387-9BB4-EE3E0CA8D2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3B9F09F-63DB-EAA7-4297-664651E8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b="1" dirty="0">
                <a:latin typeface="Adobe Garamond Pro" panose="02020502060506020403" pitchFamily="18" charset="0"/>
              </a:rPr>
              <a:t>The Incarnation of Christ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CFE190C-8AA6-3E3E-54E5-84D6C105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ts val="2400"/>
              </a:lnSpc>
              <a:spcBef>
                <a:spcPct val="50000"/>
              </a:spcBef>
            </a:pPr>
            <a:r>
              <a:rPr lang="en-US" b="1" dirty="0">
                <a:latin typeface="Adobe Garamond Pro" panose="02020502060506020403" pitchFamily="18" charset="0"/>
              </a:rPr>
              <a:t>John 14:8-11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ika" pitchFamily="2" charset="0"/>
              </a:rPr>
              <a:t>To   Die For Our  Sins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 Peter 3:18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God is love! (1 John 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mpact" pitchFamily="34" charset="0"/>
              </a:rPr>
              <a:t>Why Did My Savior Come To Earth?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 Reveal The Father</a:t>
            </a:r>
          </a:p>
          <a:p>
            <a:pPr algn="ctr"/>
            <a:r>
              <a:rPr lang="en-US" sz="3200" b="1" dirty="0"/>
              <a:t>To Do God’s Will</a:t>
            </a:r>
          </a:p>
          <a:p>
            <a:pPr algn="ctr"/>
            <a:r>
              <a:rPr lang="en-US" sz="3200" b="1" dirty="0"/>
              <a:t>To Fulfill Prophecy</a:t>
            </a:r>
          </a:p>
          <a:p>
            <a:pPr algn="ctr"/>
            <a:r>
              <a:rPr lang="en-US" sz="3200" b="1" dirty="0"/>
              <a:t>To Fulfill All Righteousness</a:t>
            </a:r>
          </a:p>
          <a:p>
            <a:pPr algn="ctr"/>
            <a:r>
              <a:rPr lang="en-US" sz="3200" b="1" dirty="0"/>
              <a:t>To Reconcile The World To God</a:t>
            </a:r>
          </a:p>
          <a:p>
            <a:pPr algn="ctr"/>
            <a:r>
              <a:rPr lang="en-US" sz="3200" b="1" dirty="0"/>
              <a:t>To Become Our High Priest</a:t>
            </a:r>
          </a:p>
          <a:p>
            <a:pPr algn="ctr"/>
            <a:r>
              <a:rPr lang="en-US" sz="3200" b="1" dirty="0"/>
              <a:t>To Become Our Example</a:t>
            </a:r>
          </a:p>
          <a:p>
            <a:pPr algn="ctr"/>
            <a:r>
              <a:rPr lang="en-US" sz="3200" b="1" dirty="0"/>
              <a:t>To Save Us By Dying For Our Sins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mpact" pitchFamily="34" charset="0"/>
              </a:rPr>
              <a:t>He Loved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The Incarnation Of Christ</a:t>
            </a:r>
          </a:p>
          <a:p>
            <a:pPr algn="ctr"/>
            <a:endParaRPr lang="en-US" sz="6600" dirty="0"/>
          </a:p>
          <a:p>
            <a:pPr algn="ctr"/>
            <a:r>
              <a:rPr lang="en-US" sz="8000" dirty="0">
                <a:latin typeface="Impact" pitchFamily="34" charset="0"/>
              </a:rPr>
              <a:t>Why Did Jesus </a:t>
            </a:r>
          </a:p>
          <a:p>
            <a:pPr algn="ctr"/>
            <a:r>
              <a:rPr lang="en-US" sz="8000" dirty="0">
                <a:latin typeface="Impact" pitchFamily="34" charset="0"/>
              </a:rPr>
              <a:t>Come To Earth?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Reveal The Father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John 14:8-11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God is love! (1 John 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Do God’s Will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Hebrews 10:5-9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To Bring In The New Covenant</a:t>
            </a:r>
          </a:p>
          <a:p>
            <a:pPr algn="ctr"/>
            <a:r>
              <a:rPr lang="en-US" sz="3600" b="1" dirty="0"/>
              <a:t>(Gen. 3:15; Gen. 12:3; Heb. 9:15-17; 8:8-12)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Salvation Based On God’s Grace</a:t>
            </a:r>
          </a:p>
          <a:p>
            <a:pPr algn="ctr"/>
            <a:r>
              <a:rPr lang="en-US" sz="3600" b="1" dirty="0"/>
              <a:t>(John 1:17; Rom. 5:15-17)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Fulfill Prophecy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4:17-21</a:t>
            </a:r>
          </a:p>
          <a:p>
            <a:pPr algn="ctr"/>
            <a:r>
              <a:rPr lang="en-US" sz="3600" b="1" dirty="0"/>
              <a:t>Luke 24:26-27, 44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 Few Of The Prophecies Fulfilled By Christ</a:t>
            </a:r>
          </a:p>
          <a:p>
            <a:pPr algn="ctr"/>
            <a:r>
              <a:rPr lang="en-US" sz="3600" b="1" dirty="0"/>
              <a:t>Psalm 2:7 / Matthew 3:17</a:t>
            </a:r>
          </a:p>
          <a:p>
            <a:pPr algn="ctr"/>
            <a:r>
              <a:rPr lang="en-US" sz="3600" b="1" dirty="0"/>
              <a:t>Isaiah 9:1-2 / Matthew 4:13ff</a:t>
            </a:r>
          </a:p>
          <a:p>
            <a:pPr algn="ctr"/>
            <a:r>
              <a:rPr lang="en-US" sz="3600" b="1" dirty="0"/>
              <a:t>Psalm 78:2 / Matthew 13:34</a:t>
            </a:r>
          </a:p>
          <a:p>
            <a:pPr algn="ctr"/>
            <a:r>
              <a:rPr lang="en-US" sz="3600" b="1" dirty="0"/>
              <a:t>Isaiah 53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Fulfill All Righteousness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Matthew 3:13-15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Matthew 5:17-18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Hebrews 4:15 </a:t>
            </a:r>
          </a:p>
          <a:p>
            <a:pPr algn="ctr"/>
            <a:r>
              <a:rPr lang="en-US" sz="3600" b="1" dirty="0"/>
              <a:t>“tempted in all things like we are,                        yet without sin”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Jesus Obeyed The Prophet Of God,                          In All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Reconcile The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Corinthians 5:18-21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Our Sin Separates Us From God (James 4:4)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God Had To Provide Means Of Reconciliation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But We Still Have To Do Something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Ephesians 2:13-18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Become Our High Priest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Hebrews 7:24-28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Hebrews 8:6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To Be Our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 Peter 2:21-24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254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Monika</vt:lpstr>
      <vt:lpstr>Adobe Garamond Pro</vt:lpstr>
      <vt:lpstr>Calibri</vt:lpstr>
      <vt:lpstr>Impact</vt:lpstr>
      <vt:lpstr>Monotype Corsiva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6</cp:revision>
  <dcterms:created xsi:type="dcterms:W3CDTF">2014-09-10T17:40:26Z</dcterms:created>
  <dcterms:modified xsi:type="dcterms:W3CDTF">2022-10-03T17:21:10Z</dcterms:modified>
</cp:coreProperties>
</file>