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Adobe Garamond Pro" panose="02020502060506020403" pitchFamily="18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F9A"/>
    <a:srgbClr val="23426D"/>
    <a:srgbClr val="2C4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2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4EE7-B33B-4AD4-AB13-E37D3F49A58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C9B-5660-4A76-8A11-CE7B20659F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4EE7-B33B-4AD4-AB13-E37D3F49A58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C9B-5660-4A76-8A11-CE7B20659F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4EE7-B33B-4AD4-AB13-E37D3F49A58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C9B-5660-4A76-8A11-CE7B20659F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4EE7-B33B-4AD4-AB13-E37D3F49A58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C9B-5660-4A76-8A11-CE7B20659F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4EE7-B33B-4AD4-AB13-E37D3F49A58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C9B-5660-4A76-8A11-CE7B20659F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4EE7-B33B-4AD4-AB13-E37D3F49A58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C9B-5660-4A76-8A11-CE7B20659F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4EE7-B33B-4AD4-AB13-E37D3F49A58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C9B-5660-4A76-8A11-CE7B20659F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4EE7-B33B-4AD4-AB13-E37D3F49A58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C9B-5660-4A76-8A11-CE7B20659F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4EE7-B33B-4AD4-AB13-E37D3F49A58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C9B-5660-4A76-8A11-CE7B20659F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4EE7-B33B-4AD4-AB13-E37D3F49A58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C9B-5660-4A76-8A11-CE7B20659F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4EE7-B33B-4AD4-AB13-E37D3F49A58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4C9B-5660-4A76-8A11-CE7B20659F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E4EE7-B33B-4AD4-AB13-E37D3F49A581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4C9B-5660-4A76-8A11-CE7B20659FB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dobe Garamond Pro" panose="02020502060506020403" pitchFamily="18" charset="0"/>
              </a:rPr>
              <a:t>Fishers Of Men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53200" y="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>
                <a:latin typeface="Adobe Garamond Pro" panose="02020502060506020403" pitchFamily="18" charset="0"/>
              </a:rPr>
              <a:t>Matthew 4:18-22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73DB82-1CA6-FF49-0945-9A1BC80A3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235"/>
          <a:stretch/>
        </p:blipFill>
        <p:spPr>
          <a:xfrm>
            <a:off x="0" y="114300"/>
            <a:ext cx="9144000" cy="66293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3800" y="1371600"/>
            <a:ext cx="387901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</a:t>
            </a:r>
            <a:r>
              <a:rPr lang="en-US" sz="9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ishers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2438400"/>
            <a:ext cx="4091185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</a:t>
            </a:r>
            <a:r>
              <a:rPr lang="en-US" sz="150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en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5000" y="2743200"/>
            <a:ext cx="933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of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6200" y="4800600"/>
            <a:ext cx="3733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Matthew 4:18-22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869985-7132-C2BC-601F-5823CD766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24"/>
            <a:ext cx="9144000" cy="66263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1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Follow Me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1200330"/>
            <a:ext cx="7696200" cy="29956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cap="none" spc="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Leave Others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They Would Belong To Him</a:t>
            </a:r>
          </a:p>
          <a:p>
            <a:pPr algn="ctr">
              <a:lnSpc>
                <a:spcPct val="150000"/>
              </a:lnSpc>
            </a:pPr>
            <a:r>
              <a:rPr lang="en-US" sz="3600" b="1" cap="none" spc="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They Would Teach What He Taught  </a:t>
            </a:r>
          </a:p>
          <a:p>
            <a:pPr algn="ctr">
              <a:lnSpc>
                <a:spcPts val="3200"/>
              </a:lnSpc>
            </a:pPr>
            <a:r>
              <a:rPr lang="en-US" sz="3600" b="1" cap="none" spc="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(Matt. 28:20; 1 Cor. 11:23; Gal. 1:11-12)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9400" y="6027003"/>
            <a:ext cx="586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8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</a:t>
            </a:r>
            <a:r>
              <a:rPr lang="en-US" sz="3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ishers of </a:t>
            </a:r>
            <a:r>
              <a:rPr lang="en-US" sz="48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</a:t>
            </a:r>
            <a:r>
              <a:rPr lang="en-US" sz="3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85149C-D5A1-AD47-74B2-4EE22BDA0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24"/>
            <a:ext cx="9144000" cy="66263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 Will Make You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914400"/>
            <a:ext cx="7467600" cy="52976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cap="none" spc="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We Are Undergoing Training </a:t>
            </a:r>
          </a:p>
          <a:p>
            <a:pPr algn="ctr">
              <a:lnSpc>
                <a:spcPts val="3200"/>
              </a:lnSpc>
            </a:pPr>
            <a:r>
              <a:rPr lang="en-US" sz="3600" b="1" cap="none" spc="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(Col. 3:12-15; 2 Pet. 1:5-10)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For Use In The Kingdom </a:t>
            </a:r>
          </a:p>
          <a:p>
            <a:pPr algn="ctr">
              <a:lnSpc>
                <a:spcPts val="3200"/>
              </a:lnSpc>
            </a:pPr>
            <a:r>
              <a:rPr lang="en-US" sz="36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(Matt. 24:14-15;                                        1 Cor. 12:18; 1 Tim. 4:14)</a:t>
            </a:r>
          </a:p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3600" b="1" cap="none" spc="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Hebrews 6:9-12</a:t>
            </a:r>
          </a:p>
          <a:p>
            <a:pPr algn="ctr">
              <a:lnSpc>
                <a:spcPts val="3200"/>
              </a:lnSpc>
            </a:pPr>
            <a:r>
              <a:rPr lang="en-US" sz="36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Luke 6:40 </a:t>
            </a:r>
            <a:r>
              <a:rPr lang="en-US" sz="36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“Everyone, after he </a:t>
            </a:r>
          </a:p>
          <a:p>
            <a:pPr algn="ctr">
              <a:lnSpc>
                <a:spcPts val="3200"/>
              </a:lnSpc>
            </a:pPr>
            <a:r>
              <a:rPr lang="en-US" sz="36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has been fully trained, will be </a:t>
            </a:r>
          </a:p>
          <a:p>
            <a:pPr algn="ctr">
              <a:lnSpc>
                <a:spcPts val="3200"/>
              </a:lnSpc>
            </a:pPr>
            <a:r>
              <a:rPr lang="en-US" sz="3600" b="1" i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like his teacher.”</a:t>
            </a:r>
            <a:endParaRPr lang="en-US" sz="3600" b="1" i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6027003"/>
            <a:ext cx="586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8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</a:t>
            </a:r>
            <a:r>
              <a:rPr lang="en-US" sz="3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ishers of </a:t>
            </a:r>
            <a:r>
              <a:rPr lang="en-US" sz="48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</a:t>
            </a:r>
            <a:r>
              <a:rPr lang="en-US" sz="3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576667-F95A-4F43-9A6D-936F9E433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24"/>
            <a:ext cx="9144000" cy="66263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Fishers of Men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990600"/>
            <a:ext cx="7467600" cy="50475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A Changed Purpose                             (Col. 3:2; Matt. 6:33)</a:t>
            </a:r>
          </a:p>
          <a:p>
            <a:pPr algn="ctr"/>
            <a:endParaRPr lang="en-US" sz="1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Diligence (Rom. 12:11; Heb. 6:11)</a:t>
            </a:r>
          </a:p>
          <a:p>
            <a:pPr algn="ctr"/>
            <a:endParaRPr lang="en-US" sz="1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cap="none" spc="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Hard Working (James 2:20; Luke 10:2)</a:t>
            </a:r>
          </a:p>
          <a:p>
            <a:pPr algn="ctr"/>
            <a:endParaRPr lang="en-US" sz="1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Daring (2 Tim. 4:1-5; Matt. 10:16-18)</a:t>
            </a:r>
          </a:p>
          <a:p>
            <a:pPr algn="ctr"/>
            <a:endParaRPr lang="en-US" sz="1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cap="none" spc="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Knowledgeable (1 Cor. 9:19-23)</a:t>
            </a:r>
          </a:p>
          <a:p>
            <a:pPr algn="ctr"/>
            <a:endParaRPr lang="en-US" sz="1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Successful (1 Thess. 1:8)</a:t>
            </a:r>
            <a:endParaRPr lang="en-US" sz="36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6027003"/>
            <a:ext cx="586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8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</a:t>
            </a:r>
            <a:r>
              <a:rPr lang="en-US" sz="3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ishers of </a:t>
            </a:r>
            <a:r>
              <a:rPr lang="en-US" sz="48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</a:t>
            </a:r>
            <a:r>
              <a:rPr lang="en-US" sz="3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C30E59-EC10-8238-D024-26D7C804A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24"/>
            <a:ext cx="9144000" cy="66263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6895" y="954024"/>
            <a:ext cx="387901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</a:t>
            </a:r>
            <a:r>
              <a:rPr lang="en-US" sz="9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ishers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0808" y="2020824"/>
            <a:ext cx="4091185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</a:t>
            </a:r>
            <a:r>
              <a:rPr lang="en-US" sz="150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en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0" y="2371284"/>
            <a:ext cx="933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of</a:t>
            </a:r>
            <a:r>
              <a:rPr lang="en-US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4738651"/>
            <a:ext cx="7315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How well have you molded yourself to His training?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5700" y="115824"/>
            <a:ext cx="3581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325F9A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Follow Me, and I will make you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186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Adobe Garamond Pro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Church of Christ/New Caney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Willis</dc:creator>
  <cp:lastModifiedBy>Charles Willis</cp:lastModifiedBy>
  <cp:revision>5</cp:revision>
  <dcterms:created xsi:type="dcterms:W3CDTF">2014-11-18T15:24:22Z</dcterms:created>
  <dcterms:modified xsi:type="dcterms:W3CDTF">2022-09-27T14:15:01Z</dcterms:modified>
</cp:coreProperties>
</file>